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13" r:id="rId4"/>
  </p:sldMasterIdLst>
  <p:notesMasterIdLst>
    <p:notesMasterId r:id="rId39"/>
  </p:notesMasterIdLst>
  <p:sldIdLst>
    <p:sldId id="2147374813" r:id="rId5"/>
    <p:sldId id="2147374847" r:id="rId6"/>
    <p:sldId id="2147374815" r:id="rId7"/>
    <p:sldId id="2147374816" r:id="rId8"/>
    <p:sldId id="2147374817" r:id="rId9"/>
    <p:sldId id="2147374818" r:id="rId10"/>
    <p:sldId id="2147374819" r:id="rId11"/>
    <p:sldId id="2147374820" r:id="rId12"/>
    <p:sldId id="2147374821" r:id="rId13"/>
    <p:sldId id="2147374822" r:id="rId14"/>
    <p:sldId id="2147374823" r:id="rId15"/>
    <p:sldId id="2147374824" r:id="rId16"/>
    <p:sldId id="2147374825" r:id="rId17"/>
    <p:sldId id="2147374826" r:id="rId18"/>
    <p:sldId id="2147374827" r:id="rId19"/>
    <p:sldId id="2147374828" r:id="rId20"/>
    <p:sldId id="2147374829" r:id="rId21"/>
    <p:sldId id="2147374830" r:id="rId22"/>
    <p:sldId id="2147374831" r:id="rId23"/>
    <p:sldId id="2147374832" r:id="rId24"/>
    <p:sldId id="2147374833" r:id="rId25"/>
    <p:sldId id="2147374834" r:id="rId26"/>
    <p:sldId id="2147374835" r:id="rId27"/>
    <p:sldId id="2147374836" r:id="rId28"/>
    <p:sldId id="2147374837" r:id="rId29"/>
    <p:sldId id="2147374838" r:id="rId30"/>
    <p:sldId id="2147374839" r:id="rId31"/>
    <p:sldId id="2147374840" r:id="rId32"/>
    <p:sldId id="2147374841" r:id="rId33"/>
    <p:sldId id="2147374842" r:id="rId34"/>
    <p:sldId id="2147374843" r:id="rId35"/>
    <p:sldId id="2147374844" r:id="rId36"/>
    <p:sldId id="2147374845" r:id="rId37"/>
    <p:sldId id="2147374846" r:id="rId38"/>
  </p:sldIdLst>
  <p:sldSz cx="12192000" cy="6858000"/>
  <p:notesSz cx="6858000" cy="9144000"/>
  <p:embeddedFontLst>
    <p:embeddedFont>
      <p:font typeface="Arial Narrow" panose="020B0606020202030204" pitchFamily="34" charset="0"/>
      <p:regular r:id="rId40"/>
      <p:bold r:id="rId41"/>
      <p:italic r:id="rId42"/>
      <p:boldItalic r:id="rId43"/>
    </p:embeddedFont>
    <p:embeddedFont>
      <p:font typeface="Open Sans" panose="020B0606030504020204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68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13" pos="4728" userDrawn="1">
          <p15:clr>
            <a:srgbClr val="A4A3A4"/>
          </p15:clr>
        </p15:guide>
        <p15:guide id="15" orient="horz" pos="2784" userDrawn="1">
          <p15:clr>
            <a:srgbClr val="A4A3A4"/>
          </p15:clr>
        </p15:guide>
        <p15:guide id="16" orient="horz" pos="1680" userDrawn="1">
          <p15:clr>
            <a:srgbClr val="A4A3A4"/>
          </p15:clr>
        </p15:guide>
        <p15:guide id="17" orient="horz" pos="2280" userDrawn="1">
          <p15:clr>
            <a:srgbClr val="A4A3A4"/>
          </p15:clr>
        </p15:guide>
        <p15:guide id="18" orient="horz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A74123-E9DD-1555-2957-C2C23C9E5BEC}" name="Natasha Wadlington" initials="NW" userId="S::natasha@sbpharmasolutions.com::7490e786-5b2b-49d8-b545-40ef6e89e0b3" providerId="AD"/>
  <p188:author id="{D5991284-70B5-4A7E-C13E-05A90A0FA9E7}" name="Samantha Biondolillo" initials="SB" userId="S::sbiondolillo@pocn.com::605d2f97-3515-4e90-92e2-636c59406281" providerId="AD"/>
  <p188:author id="{0C6FE0A4-61D8-476D-3C08-F3AD9EED25A1}" name="Brenee King" initials="BK" userId="S::brenee@sbpharmasolutions.com::ef31e649-1f2f-4d32-a36f-d03a88b248c5" providerId="AD"/>
  <p188:author id="{538277AC-65A8-2BC7-C86D-6710F967E16A}" name="Shaina Barnes" initials="SB" userId="S::shai@sbpharmasolutions.com::dcee951c-3de2-46c4-b2c2-adcc9b6f11fd" providerId="AD"/>
  <p188:author id="{63417CAD-05A5-E275-450E-3B5EC7DE2ACB}" name="Hannah VanLaanen" initials="HV" userId="S::hannah@sbpharmasolutions.com::d47528dd-20a0-4420-b7a6-1e6ad3db4416" providerId="AD"/>
  <p188:author id="{112532BD-2F0E-1B4D-2AC0-145B8494E931}" name="Jennifer Triemstra" initials="JT" userId="S::jtriemstra@jazzpharma.com::189cbb37-7f13-44e6-a11c-ad874e3efea0" providerId="AD"/>
  <p188:author id="{78413CE9-E767-8798-C782-A45D2BB63BFF}" name="Guest User" initials="GU" userId="S::urn:spo:anon#7e15abc6318ef69f2e54058bcba20f1ad2a0f9d2dac7fda4db0621436848190f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ina Barnes" initials="SB" lastIdx="287" clrIdx="0"/>
  <p:cmAuthor id="2" name="Jenna Bagnoli" initials="JB" lastIdx="325" clrIdx="1"/>
  <p:cmAuthor id="3" name="Jennifer Triemstra" initials="JT" lastIdx="200" clrIdx="2"/>
  <p:cmAuthor id="4" name="Patricia Izbicki" initials="PI" lastIdx="242" clrIdx="3"/>
  <p:cmAuthor id="5" name="Hannah VanLaanen" initials="HV" lastIdx="2" clrIdx="4"/>
  <p:cmAuthor id="6" name="Sacha Ward" initials="SW" lastIdx="37" clrIdx="5"/>
  <p:cmAuthor id="7" name="caitie bailey" initials="cb" lastIdx="15" clrIdx="6"/>
  <p:cmAuthor id="8" name="caitie bailey" initials="cb [2]" lastIdx="1" clrIdx="7"/>
  <p:cmAuthor id="9" name="caitie bailey" initials="cb [3]" lastIdx="1" clrIdx="8"/>
  <p:cmAuthor id="10" name="Nicole Zinn" initials="NZ" lastIdx="11" clrIdx="9">
    <p:extLst>
      <p:ext uri="{19B8F6BF-5375-455C-9EA6-DF929625EA0E}">
        <p15:presenceInfo xmlns:p15="http://schemas.microsoft.com/office/powerpoint/2012/main" userId="S::nzinn@pocn.com::841201e2-5bbf-4c90-915a-b799cc7d22ae" providerId="AD"/>
      </p:ext>
    </p:extLst>
  </p:cmAuthor>
  <p:cmAuthor id="11" name="Caitie Bailey" initials="CB" lastIdx="31" clrIdx="10">
    <p:extLst>
      <p:ext uri="{19B8F6BF-5375-455C-9EA6-DF929625EA0E}">
        <p15:presenceInfo xmlns:p15="http://schemas.microsoft.com/office/powerpoint/2012/main" userId="b661317c40dbe418" providerId="Windows Live"/>
      </p:ext>
    </p:extLst>
  </p:cmAuthor>
  <p:cmAuthor id="12" name="Kori Karstrom" initials="KK" lastIdx="11" clrIdx="11">
    <p:extLst>
      <p:ext uri="{19B8F6BF-5375-455C-9EA6-DF929625EA0E}">
        <p15:presenceInfo xmlns:p15="http://schemas.microsoft.com/office/powerpoint/2012/main" userId="S::kkarstrom@gwpharm.com::d9137308-2603-4118-bd65-c34081690f9c" providerId="AD"/>
      </p:ext>
    </p:extLst>
  </p:cmAuthor>
  <p:cmAuthor id="13" name="Lynn S. Wilhelm" initials="LSW" lastIdx="230" clrIdx="12">
    <p:extLst>
      <p:ext uri="{19B8F6BF-5375-455C-9EA6-DF929625EA0E}">
        <p15:presenceInfo xmlns:p15="http://schemas.microsoft.com/office/powerpoint/2012/main" userId="S::lwilhelm@pocn.com::192b1f21-10d7-49e2-8e15-9718f722567b" providerId="AD"/>
      </p:ext>
    </p:extLst>
  </p:cmAuthor>
  <p:cmAuthor id="14" name="Heather Dombroski" initials="HD" lastIdx="1" clrIdx="13">
    <p:extLst>
      <p:ext uri="{19B8F6BF-5375-455C-9EA6-DF929625EA0E}">
        <p15:presenceInfo xmlns:p15="http://schemas.microsoft.com/office/powerpoint/2012/main" userId="075ac4663b77b044" providerId="Windows Live"/>
      </p:ext>
    </p:extLst>
  </p:cmAuthor>
  <p:cmAuthor id="15" name="Dewey McLin" initials="DM" lastIdx="1" clrIdx="14">
    <p:extLst>
      <p:ext uri="{19B8F6BF-5375-455C-9EA6-DF929625EA0E}">
        <p15:presenceInfo xmlns:p15="http://schemas.microsoft.com/office/powerpoint/2012/main" userId="S::dmclin@gwpharm.com::224b01a7-bf0e-47e2-9221-7f21cc2e81c4" providerId="AD"/>
      </p:ext>
    </p:extLst>
  </p:cmAuthor>
  <p:cmAuthor id="16" name="Catherine Passariello" initials="CP" lastIdx="2" clrIdx="15">
    <p:extLst>
      <p:ext uri="{19B8F6BF-5375-455C-9EA6-DF929625EA0E}">
        <p15:presenceInfo xmlns:p15="http://schemas.microsoft.com/office/powerpoint/2012/main" userId="S::cpassariello@gwpharm.com::1e3e15c4-dab4-44c1-80e1-5428d7200d8a" providerId="AD"/>
      </p:ext>
    </p:extLst>
  </p:cmAuthor>
  <p:cmAuthor id="17" name="Elise Conlee" initials="EC" lastIdx="24" clrIdx="16">
    <p:extLst>
      <p:ext uri="{19B8F6BF-5375-455C-9EA6-DF929625EA0E}">
        <p15:presenceInfo xmlns:p15="http://schemas.microsoft.com/office/powerpoint/2012/main" userId="S::econlee@gwpharm.com::8b8f8995-f6fa-4da5-9764-d8e556759840" providerId="AD"/>
      </p:ext>
    </p:extLst>
  </p:cmAuthor>
  <p:cmAuthor id="18" name="Stephanie Kennedy" initials="SK" lastIdx="4" clrIdx="17">
    <p:extLst>
      <p:ext uri="{19B8F6BF-5375-455C-9EA6-DF929625EA0E}">
        <p15:presenceInfo xmlns:p15="http://schemas.microsoft.com/office/powerpoint/2012/main" userId="S::skennedy@gwpharm.com::a9bea86c-0af3-426d-afa1-eaa7b4e3fa70" providerId="AD"/>
      </p:ext>
    </p:extLst>
  </p:cmAuthor>
  <p:cmAuthor id="19" name="Kate Nichol" initials="KN" lastIdx="2" clrIdx="18">
    <p:extLst>
      <p:ext uri="{19B8F6BF-5375-455C-9EA6-DF929625EA0E}">
        <p15:presenceInfo xmlns:p15="http://schemas.microsoft.com/office/powerpoint/2012/main" userId="S::KNichol@gwpharm.com::8ba1b7e0-af57-4dd6-bf03-252a6c2587dd" providerId="AD"/>
      </p:ext>
    </p:extLst>
  </p:cmAuthor>
  <p:cmAuthor id="20" name="Jessica Wolfe" initials="JW" lastIdx="3" clrIdx="19">
    <p:extLst>
      <p:ext uri="{19B8F6BF-5375-455C-9EA6-DF929625EA0E}">
        <p15:presenceInfo xmlns:p15="http://schemas.microsoft.com/office/powerpoint/2012/main" userId="S::jwolfe@gwpharm.com::e1eaca0f-e74b-4cbe-9a5b-90edad2f1486" providerId="AD"/>
      </p:ext>
    </p:extLst>
  </p:cmAuthor>
  <p:cmAuthor id="21" name="Cassi Baker" initials="CB" lastIdx="2" clrIdx="20">
    <p:extLst>
      <p:ext uri="{19B8F6BF-5375-455C-9EA6-DF929625EA0E}">
        <p15:presenceInfo xmlns:p15="http://schemas.microsoft.com/office/powerpoint/2012/main" userId="S::cabaker@gwpharm.com::0c0506fd-8365-4bbd-a8bb-2fa5ef8c8807" providerId="AD"/>
      </p:ext>
    </p:extLst>
  </p:cmAuthor>
  <p:cmAuthor id="22" name="Robert Rock" initials="RR" lastIdx="3" clrIdx="21">
    <p:extLst>
      <p:ext uri="{19B8F6BF-5375-455C-9EA6-DF929625EA0E}">
        <p15:presenceInfo xmlns:p15="http://schemas.microsoft.com/office/powerpoint/2012/main" userId="S::rrock@gwpharm.com::4602e919-60c9-4443-a221-b090857851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82C"/>
    <a:srgbClr val="DE7EDE"/>
    <a:srgbClr val="AE78D6"/>
    <a:srgbClr val="EE7B48"/>
    <a:srgbClr val="F1956C"/>
    <a:srgbClr val="BA785E"/>
    <a:srgbClr val="C5830F"/>
    <a:srgbClr val="A06B0C"/>
    <a:srgbClr val="FFFFFF"/>
    <a:srgbClr val="030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94DF63-3084-4286-B84F-05628F5C534B}" v="91" dt="2024-10-22T17:37:49.4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541" autoAdjust="0"/>
  </p:normalViewPr>
  <p:slideViewPr>
    <p:cSldViewPr snapToGrid="0">
      <p:cViewPr varScale="1">
        <p:scale>
          <a:sx n="78" d="100"/>
          <a:sy n="78" d="100"/>
        </p:scale>
        <p:origin x="1836" y="84"/>
      </p:cViewPr>
      <p:guideLst>
        <p:guide pos="768"/>
        <p:guide orient="horz"/>
        <p:guide pos="4728"/>
        <p:guide orient="horz" pos="2784"/>
        <p:guide orient="horz" pos="1680"/>
        <p:guide orient="horz" pos="2280"/>
        <p:guide orient="horz" pos="43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6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viewProps" Target="viewProps.xml"/><Relationship Id="rId55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7.fntdata"/><Relationship Id="rId20" Type="http://schemas.openxmlformats.org/officeDocument/2006/relationships/slide" Target="slides/slide16.xml"/><Relationship Id="rId41" Type="http://schemas.openxmlformats.org/officeDocument/2006/relationships/font" Target="fonts/font2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ee King" userId="ef31e649-1f2f-4d32-a36f-d03a88b248c5" providerId="ADAL" clId="{7994DF63-3084-4286-B84F-05628F5C534B}"/>
    <pc:docChg chg="undo custSel addSld delSld modSld">
      <pc:chgData name="Brenee King" userId="ef31e649-1f2f-4d32-a36f-d03a88b248c5" providerId="ADAL" clId="{7994DF63-3084-4286-B84F-05628F5C534B}" dt="2024-10-22T17:37:54.285" v="496" actId="14100"/>
      <pc:docMkLst>
        <pc:docMk/>
      </pc:docMkLst>
      <pc:sldChg chg="addSp delSp modSp add del mod">
        <pc:chgData name="Brenee King" userId="ef31e649-1f2f-4d32-a36f-d03a88b248c5" providerId="ADAL" clId="{7994DF63-3084-4286-B84F-05628F5C534B}" dt="2024-10-11T19:14:48.980" v="217" actId="47"/>
        <pc:sldMkLst>
          <pc:docMk/>
          <pc:sldMk cId="2551933624" sldId="256"/>
        </pc:sldMkLst>
        <pc:picChg chg="add del mod">
          <ac:chgData name="Brenee King" userId="ef31e649-1f2f-4d32-a36f-d03a88b248c5" providerId="ADAL" clId="{7994DF63-3084-4286-B84F-05628F5C534B}" dt="2024-10-11T19:04:04.355" v="113" actId="478"/>
          <ac:picMkLst>
            <pc:docMk/>
            <pc:sldMk cId="2551933624" sldId="256"/>
            <ac:picMk id="4" creationId="{FDACB30A-282A-4F59-A67F-04127A4DACB3}"/>
          </ac:picMkLst>
        </pc:picChg>
        <pc:picChg chg="add mod">
          <ac:chgData name="Brenee King" userId="ef31e649-1f2f-4d32-a36f-d03a88b248c5" providerId="ADAL" clId="{7994DF63-3084-4286-B84F-05628F5C534B}" dt="2024-10-11T19:11:32.992" v="181" actId="962"/>
          <ac:picMkLst>
            <pc:docMk/>
            <pc:sldMk cId="2551933624" sldId="256"/>
            <ac:picMk id="7" creationId="{6A21B6D6-04A7-CC8D-6BEF-BA9106C986A9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17:16.574" v="254" actId="47"/>
        <pc:sldMkLst>
          <pc:docMk/>
          <pc:sldMk cId="508748407" sldId="275"/>
        </pc:sldMkLst>
        <pc:picChg chg="add del mod">
          <ac:chgData name="Brenee King" userId="ef31e649-1f2f-4d32-a36f-d03a88b248c5" providerId="ADAL" clId="{7994DF63-3084-4286-B84F-05628F5C534B}" dt="2024-10-11T19:04:29.240" v="119" actId="478"/>
          <ac:picMkLst>
            <pc:docMk/>
            <pc:sldMk cId="508748407" sldId="275"/>
            <ac:picMk id="5" creationId="{AA8508A8-1EBF-2C25-55D4-56C5A4FDF5CC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0:10.451" v="290" actId="47"/>
        <pc:sldMkLst>
          <pc:docMk/>
          <pc:sldMk cId="2619831584" sldId="2135245166"/>
        </pc:sldMkLst>
        <pc:spChg chg="del">
          <ac:chgData name="Brenee King" userId="ef31e649-1f2f-4d32-a36f-d03a88b248c5" providerId="ADAL" clId="{7994DF63-3084-4286-B84F-05628F5C534B}" dt="2024-10-11T18:56:17.543" v="50" actId="931"/>
          <ac:spMkLst>
            <pc:docMk/>
            <pc:sldMk cId="2619831584" sldId="2135245166"/>
            <ac:spMk id="3" creationId="{6E0DA1D0-401D-3A48-B6E9-93948244A0CB}"/>
          </ac:spMkLst>
        </pc:spChg>
        <pc:spChg chg="add mod">
          <ac:chgData name="Brenee King" userId="ef31e649-1f2f-4d32-a36f-d03a88b248c5" providerId="ADAL" clId="{7994DF63-3084-4286-B84F-05628F5C534B}" dt="2024-10-11T19:06:26.616" v="168" actId="478"/>
          <ac:spMkLst>
            <pc:docMk/>
            <pc:sldMk cId="2619831584" sldId="2135245166"/>
            <ac:spMk id="6" creationId="{1E362EBB-AB29-DFAA-9D1C-733F85BF173B}"/>
          </ac:spMkLst>
        </pc:spChg>
        <pc:picChg chg="add del mod">
          <ac:chgData name="Brenee King" userId="ef31e649-1f2f-4d32-a36f-d03a88b248c5" providerId="ADAL" clId="{7994DF63-3084-4286-B84F-05628F5C534B}" dt="2024-10-11T19:06:26.616" v="168" actId="478"/>
          <ac:picMkLst>
            <pc:docMk/>
            <pc:sldMk cId="2619831584" sldId="2135245166"/>
            <ac:picMk id="4" creationId="{2B2070A0-9500-5236-74D2-418187B53C9C}"/>
          </ac:picMkLst>
        </pc:picChg>
        <pc:picChg chg="mod">
          <ac:chgData name="Brenee King" userId="ef31e649-1f2f-4d32-a36f-d03a88b248c5" providerId="ADAL" clId="{7994DF63-3084-4286-B84F-05628F5C534B}" dt="2024-10-11T19:06:30.573" v="169" actId="1076"/>
          <ac:picMkLst>
            <pc:docMk/>
            <pc:sldMk cId="2619831584" sldId="2135245166"/>
            <ac:picMk id="9" creationId="{0B70AB49-E72F-5C43-9511-F9FB67EF2952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6:54.579" v="402" actId="47"/>
        <pc:sldMkLst>
          <pc:docMk/>
          <pc:sldMk cId="2541366015" sldId="2135245173"/>
        </pc:sldMkLst>
        <pc:picChg chg="add del mod">
          <ac:chgData name="Brenee King" userId="ef31e649-1f2f-4d32-a36f-d03a88b248c5" providerId="ADAL" clId="{7994DF63-3084-4286-B84F-05628F5C534B}" dt="2024-10-11T19:05:44.071" v="148" actId="478"/>
          <ac:picMkLst>
            <pc:docMk/>
            <pc:sldMk cId="2541366015" sldId="2135245173"/>
            <ac:picMk id="7" creationId="{1C476FB4-0A76-51F0-308B-A11EBA9D4987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16:41.139" v="244" actId="47"/>
        <pc:sldMkLst>
          <pc:docMk/>
          <pc:sldMk cId="1208127116" sldId="2135245175"/>
        </pc:sldMkLst>
        <pc:spChg chg="del">
          <ac:chgData name="Brenee King" userId="ef31e649-1f2f-4d32-a36f-d03a88b248c5" providerId="ADAL" clId="{7994DF63-3084-4286-B84F-05628F5C534B}" dt="2024-10-11T18:55:30.229" v="35" actId="931"/>
          <ac:spMkLst>
            <pc:docMk/>
            <pc:sldMk cId="1208127116" sldId="2135245175"/>
            <ac:spMk id="3" creationId="{64D9F644-681F-BA18-8721-C20B74C7AEEA}"/>
          </ac:spMkLst>
        </pc:spChg>
        <pc:spChg chg="add mod">
          <ac:chgData name="Brenee King" userId="ef31e649-1f2f-4d32-a36f-d03a88b248c5" providerId="ADAL" clId="{7994DF63-3084-4286-B84F-05628F5C534B}" dt="2024-10-11T19:06:34.612" v="171" actId="478"/>
          <ac:spMkLst>
            <pc:docMk/>
            <pc:sldMk cId="1208127116" sldId="2135245175"/>
            <ac:spMk id="6" creationId="{8E0E2553-96A5-8F5A-CFCD-BBA3F30CEB14}"/>
          </ac:spMkLst>
        </pc:spChg>
        <pc:picChg chg="add del mod">
          <ac:chgData name="Brenee King" userId="ef31e649-1f2f-4d32-a36f-d03a88b248c5" providerId="ADAL" clId="{7994DF63-3084-4286-B84F-05628F5C534B}" dt="2024-10-11T19:06:34.612" v="171" actId="478"/>
          <ac:picMkLst>
            <pc:docMk/>
            <pc:sldMk cId="1208127116" sldId="2135245175"/>
            <ac:picMk id="4" creationId="{CFC0A537-D7AF-F304-51A4-C59EBC96657B}"/>
          </ac:picMkLst>
        </pc:picChg>
        <pc:picChg chg="mod">
          <ac:chgData name="Brenee King" userId="ef31e649-1f2f-4d32-a36f-d03a88b248c5" providerId="ADAL" clId="{7994DF63-3084-4286-B84F-05628F5C534B}" dt="2024-10-11T19:06:37.244" v="172" actId="1076"/>
          <ac:picMkLst>
            <pc:docMk/>
            <pc:sldMk cId="1208127116" sldId="2135245175"/>
            <ac:picMk id="8" creationId="{0699FAB8-77D3-D541-9D52-03F8262E50F5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2:08.852" v="318" actId="47"/>
        <pc:sldMkLst>
          <pc:docMk/>
          <pc:sldMk cId="3938332580" sldId="2135245177"/>
        </pc:sldMkLst>
        <pc:spChg chg="del">
          <ac:chgData name="Brenee King" userId="ef31e649-1f2f-4d32-a36f-d03a88b248c5" providerId="ADAL" clId="{7994DF63-3084-4286-B84F-05628F5C534B}" dt="2024-10-11T18:57:03.554" v="65" actId="931"/>
          <ac:spMkLst>
            <pc:docMk/>
            <pc:sldMk cId="3938332580" sldId="2135245177"/>
            <ac:spMk id="2" creationId="{D466DB33-9150-8DCB-AB4C-6BD8004B9AAD}"/>
          </ac:spMkLst>
        </pc:spChg>
        <pc:spChg chg="add del mod">
          <ac:chgData name="Brenee King" userId="ef31e649-1f2f-4d32-a36f-d03a88b248c5" providerId="ADAL" clId="{7994DF63-3084-4286-B84F-05628F5C534B}" dt="2024-10-11T19:04:57.073" v="129" actId="478"/>
          <ac:spMkLst>
            <pc:docMk/>
            <pc:sldMk cId="3938332580" sldId="2135245177"/>
            <ac:spMk id="8" creationId="{D931AB95-CA18-7482-7FCA-4DBCDA015942}"/>
          </ac:spMkLst>
        </pc:spChg>
        <pc:spChg chg="add mod">
          <ac:chgData name="Brenee King" userId="ef31e649-1f2f-4d32-a36f-d03a88b248c5" providerId="ADAL" clId="{7994DF63-3084-4286-B84F-05628F5C534B}" dt="2024-10-11T19:06:43.948" v="173" actId="1076"/>
          <ac:spMkLst>
            <pc:docMk/>
            <pc:sldMk cId="3938332580" sldId="2135245177"/>
            <ac:spMk id="10" creationId="{EB3E257B-0719-AA2E-7F4C-71D8760CCC5B}"/>
          </ac:spMkLst>
        </pc:spChg>
        <pc:picChg chg="add del mod">
          <ac:chgData name="Brenee King" userId="ef31e649-1f2f-4d32-a36f-d03a88b248c5" providerId="ADAL" clId="{7994DF63-3084-4286-B84F-05628F5C534B}" dt="2024-10-11T19:06:18.371" v="165" actId="478"/>
          <ac:picMkLst>
            <pc:docMk/>
            <pc:sldMk cId="3938332580" sldId="2135245177"/>
            <ac:picMk id="5" creationId="{F939BB1A-827E-36D5-F8A9-C233BB2EB5C9}"/>
          </ac:picMkLst>
        </pc:picChg>
        <pc:picChg chg="add del mod">
          <ac:chgData name="Brenee King" userId="ef31e649-1f2f-4d32-a36f-d03a88b248c5" providerId="ADAL" clId="{7994DF63-3084-4286-B84F-05628F5C534B}" dt="2024-10-11T19:06:21.632" v="166" actId="1076"/>
          <ac:picMkLst>
            <pc:docMk/>
            <pc:sldMk cId="3938332580" sldId="2135245177"/>
            <ac:picMk id="6" creationId="{555E9565-40A0-3E44-908C-D2BF531AA3D2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4:16.684" v="352" actId="47"/>
        <pc:sldMkLst>
          <pc:docMk/>
          <pc:sldMk cId="3058510018" sldId="2135245192"/>
        </pc:sldMkLst>
        <pc:spChg chg="del">
          <ac:chgData name="Brenee King" userId="ef31e649-1f2f-4d32-a36f-d03a88b248c5" providerId="ADAL" clId="{7994DF63-3084-4286-B84F-05628F5C534B}" dt="2024-10-11T18:57:47.921" v="82" actId="931"/>
          <ac:spMkLst>
            <pc:docMk/>
            <pc:sldMk cId="3058510018" sldId="2135245192"/>
            <ac:spMk id="3" creationId="{93AE4204-5924-4FB8-0CFC-9DD5D331BCF0}"/>
          </ac:spMkLst>
        </pc:spChg>
        <pc:spChg chg="add mod">
          <ac:chgData name="Brenee King" userId="ef31e649-1f2f-4d32-a36f-d03a88b248c5" providerId="ADAL" clId="{7994DF63-3084-4286-B84F-05628F5C534B}" dt="2024-10-11T19:06:47.416" v="174" actId="1076"/>
          <ac:spMkLst>
            <pc:docMk/>
            <pc:sldMk cId="3058510018" sldId="2135245192"/>
            <ac:spMk id="8" creationId="{E276C2B2-A286-107A-E7F4-5DF80B7B2C63}"/>
          </ac:spMkLst>
        </pc:spChg>
        <pc:picChg chg="add del mod">
          <ac:chgData name="Brenee King" userId="ef31e649-1f2f-4d32-a36f-d03a88b248c5" providerId="ADAL" clId="{7994DF63-3084-4286-B84F-05628F5C534B}" dt="2024-10-11T19:06:01.279" v="154" actId="478"/>
          <ac:picMkLst>
            <pc:docMk/>
            <pc:sldMk cId="3058510018" sldId="2135245192"/>
            <ac:picMk id="4" creationId="{6703F31E-8C97-2E42-B117-934D9721D71A}"/>
          </ac:picMkLst>
        </pc:picChg>
        <pc:picChg chg="mod">
          <ac:chgData name="Brenee King" userId="ef31e649-1f2f-4d32-a36f-d03a88b248c5" providerId="ADAL" clId="{7994DF63-3084-4286-B84F-05628F5C534B}" dt="2024-10-11T19:06:08.577" v="157" actId="1076"/>
          <ac:picMkLst>
            <pc:docMk/>
            <pc:sldMk cId="3058510018" sldId="2135245192"/>
            <ac:picMk id="6" creationId="{AE368DDC-1994-3A4D-A37B-652104EC5E35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6:30.514" v="394" actId="47"/>
        <pc:sldMkLst>
          <pc:docMk/>
          <pc:sldMk cId="4020107268" sldId="2135245196"/>
        </pc:sldMkLst>
        <pc:spChg chg="del">
          <ac:chgData name="Brenee King" userId="ef31e649-1f2f-4d32-a36f-d03a88b248c5" providerId="ADAL" clId="{7994DF63-3084-4286-B84F-05628F5C534B}" dt="2024-10-11T18:58:42.484" v="101" actId="931"/>
          <ac:spMkLst>
            <pc:docMk/>
            <pc:sldMk cId="4020107268" sldId="2135245196"/>
            <ac:spMk id="3" creationId="{14F249E3-0764-2CBD-0F92-B5E2F8BF7D74}"/>
          </ac:spMkLst>
        </pc:spChg>
        <pc:spChg chg="add mod">
          <ac:chgData name="Brenee King" userId="ef31e649-1f2f-4d32-a36f-d03a88b248c5" providerId="ADAL" clId="{7994DF63-3084-4286-B84F-05628F5C534B}" dt="2024-10-11T19:07:03.292" v="178" actId="1076"/>
          <ac:spMkLst>
            <pc:docMk/>
            <pc:sldMk cId="4020107268" sldId="2135245196"/>
            <ac:spMk id="8" creationId="{93E593D4-3267-8E44-12E1-78A6BF43F2BC}"/>
          </ac:spMkLst>
        </pc:spChg>
        <pc:picChg chg="add del mod">
          <ac:chgData name="Brenee King" userId="ef31e649-1f2f-4d32-a36f-d03a88b248c5" providerId="ADAL" clId="{7994DF63-3084-4286-B84F-05628F5C534B}" dt="2024-10-11T19:05:51.885" v="151" actId="478"/>
          <ac:picMkLst>
            <pc:docMk/>
            <pc:sldMk cId="4020107268" sldId="2135245196"/>
            <ac:picMk id="4" creationId="{B88F7E3C-ECE4-CC69-8C8D-8ACE42474D17}"/>
          </ac:picMkLst>
        </pc:picChg>
        <pc:picChg chg="mod">
          <ac:chgData name="Brenee King" userId="ef31e649-1f2f-4d32-a36f-d03a88b248c5" providerId="ADAL" clId="{7994DF63-3084-4286-B84F-05628F5C534B}" dt="2024-10-11T19:06:59.514" v="177" actId="1076"/>
          <ac:picMkLst>
            <pc:docMk/>
            <pc:sldMk cId="4020107268" sldId="2135245196"/>
            <ac:picMk id="6" creationId="{A57C8C62-3490-CE40-893D-2045C47F0EA9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19:41.821" v="285" actId="47"/>
        <pc:sldMkLst>
          <pc:docMk/>
          <pc:sldMk cId="126809673" sldId="2135245225"/>
        </pc:sldMkLst>
        <pc:picChg chg="add del mod">
          <ac:chgData name="Brenee King" userId="ef31e649-1f2f-4d32-a36f-d03a88b248c5" providerId="ADAL" clId="{7994DF63-3084-4286-B84F-05628F5C534B}" dt="2024-10-11T19:04:33.310" v="121" actId="478"/>
          <ac:picMkLst>
            <pc:docMk/>
            <pc:sldMk cId="126809673" sldId="2135245225"/>
            <ac:picMk id="9" creationId="{990C362A-A4D4-B1AE-3E90-91687EFC460A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7:04.199" v="405" actId="47"/>
        <pc:sldMkLst>
          <pc:docMk/>
          <pc:sldMk cId="3704163566" sldId="2135245227"/>
        </pc:sldMkLst>
        <pc:picChg chg="add del mod">
          <ac:chgData name="Brenee King" userId="ef31e649-1f2f-4d32-a36f-d03a88b248c5" providerId="ADAL" clId="{7994DF63-3084-4286-B84F-05628F5C534B}" dt="2024-10-11T19:05:45.635" v="149" actId="478"/>
          <ac:picMkLst>
            <pc:docMk/>
            <pc:sldMk cId="3704163566" sldId="2135245227"/>
            <ac:picMk id="4" creationId="{3CFA784E-375C-A414-B484-C194698CABC7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3:04.750" v="333" actId="47"/>
        <pc:sldMkLst>
          <pc:docMk/>
          <pc:sldMk cId="3821351055" sldId="2135245231"/>
        </pc:sldMkLst>
        <pc:picChg chg="add del mod">
          <ac:chgData name="Brenee King" userId="ef31e649-1f2f-4d32-a36f-d03a88b248c5" providerId="ADAL" clId="{7994DF63-3084-4286-B84F-05628F5C534B}" dt="2024-10-11T19:05:20.751" v="137" actId="478"/>
          <ac:picMkLst>
            <pc:docMk/>
            <pc:sldMk cId="3821351055" sldId="2135245231"/>
            <ac:picMk id="6" creationId="{D741E703-9C34-BD49-B270-45F622B6EDC1}"/>
          </ac:picMkLst>
        </pc:picChg>
      </pc:sldChg>
      <pc:sldChg chg="addSp delSp modSp add del mod">
        <pc:chgData name="Brenee King" userId="ef31e649-1f2f-4d32-a36f-d03a88b248c5" providerId="ADAL" clId="{7994DF63-3084-4286-B84F-05628F5C534B}" dt="2024-10-11T19:15:32.960" v="228" actId="47"/>
        <pc:sldMkLst>
          <pc:docMk/>
          <pc:sldMk cId="1196197506" sldId="2135245241"/>
        </pc:sldMkLst>
        <pc:picChg chg="add del mod">
          <ac:chgData name="Brenee King" userId="ef31e649-1f2f-4d32-a36f-d03a88b248c5" providerId="ADAL" clId="{7994DF63-3084-4286-B84F-05628F5C534B}" dt="2024-10-11T19:04:07.706" v="115" actId="478"/>
          <ac:picMkLst>
            <pc:docMk/>
            <pc:sldMk cId="1196197506" sldId="2135245241"/>
            <ac:picMk id="4" creationId="{F35A1179-8CB0-DF72-14C0-87E538ABE7C1}"/>
          </ac:picMkLst>
        </pc:picChg>
        <pc:picChg chg="add del mod">
          <ac:chgData name="Brenee King" userId="ef31e649-1f2f-4d32-a36f-d03a88b248c5" providerId="ADAL" clId="{7994DF63-3084-4286-B84F-05628F5C534B}" dt="2024-10-11T19:12:04.212" v="190" actId="478"/>
          <ac:picMkLst>
            <pc:docMk/>
            <pc:sldMk cId="1196197506" sldId="2135245241"/>
            <ac:picMk id="6" creationId="{228CC84D-6FB5-13E9-E4EA-957216F699EC}"/>
          </ac:picMkLst>
        </pc:picChg>
      </pc:sldChg>
      <pc:sldChg chg="addSp delSp modSp add del mod">
        <pc:chgData name="Brenee King" userId="ef31e649-1f2f-4d32-a36f-d03a88b248c5" providerId="ADAL" clId="{7994DF63-3084-4286-B84F-05628F5C534B}" dt="2024-10-11T19:14:58.380" v="220" actId="47"/>
        <pc:sldMkLst>
          <pc:docMk/>
          <pc:sldMk cId="3043172022" sldId="2135245246"/>
        </pc:sldMkLst>
        <pc:picChg chg="add del mod">
          <ac:chgData name="Brenee King" userId="ef31e649-1f2f-4d32-a36f-d03a88b248c5" providerId="ADAL" clId="{7994DF63-3084-4286-B84F-05628F5C534B}" dt="2024-10-11T19:04:06.375" v="114" actId="478"/>
          <ac:picMkLst>
            <pc:docMk/>
            <pc:sldMk cId="3043172022" sldId="2135245246"/>
            <ac:picMk id="4" creationId="{609E7A3F-3891-5FF3-B9CC-56355C1B570B}"/>
          </ac:picMkLst>
        </pc:picChg>
        <pc:picChg chg="add mod">
          <ac:chgData name="Brenee King" userId="ef31e649-1f2f-4d32-a36f-d03a88b248c5" providerId="ADAL" clId="{7994DF63-3084-4286-B84F-05628F5C534B}" dt="2024-10-11T19:11:39.735" v="184" actId="962"/>
          <ac:picMkLst>
            <pc:docMk/>
            <pc:sldMk cId="3043172022" sldId="2135245246"/>
            <ac:picMk id="9" creationId="{AF85114A-DD18-6FC5-3FB6-6A456888A46D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6:47.041" v="399" actId="47"/>
        <pc:sldMkLst>
          <pc:docMk/>
          <pc:sldMk cId="2559128911" sldId="2135245689"/>
        </pc:sldMkLst>
        <pc:picChg chg="add del mod">
          <ac:chgData name="Brenee King" userId="ef31e649-1f2f-4d32-a36f-d03a88b248c5" providerId="ADAL" clId="{7994DF63-3084-4286-B84F-05628F5C534B}" dt="2024-10-11T19:05:42.674" v="147" actId="478"/>
          <ac:picMkLst>
            <pc:docMk/>
            <pc:sldMk cId="2559128911" sldId="2135245689"/>
            <ac:picMk id="29" creationId="{C27339D5-F6CF-BE0C-6B63-18A6DDA3B797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4:33.050" v="357" actId="47"/>
        <pc:sldMkLst>
          <pc:docMk/>
          <pc:sldMk cId="3328173950" sldId="2135245701"/>
        </pc:sldMkLst>
        <pc:picChg chg="add del mod">
          <ac:chgData name="Brenee King" userId="ef31e649-1f2f-4d32-a36f-d03a88b248c5" providerId="ADAL" clId="{7994DF63-3084-4286-B84F-05628F5C534B}" dt="2024-10-11T19:05:30.116" v="141" actId="478"/>
          <ac:picMkLst>
            <pc:docMk/>
            <pc:sldMk cId="3328173950" sldId="2135245701"/>
            <ac:picMk id="6" creationId="{D146A0A9-BE9E-CF0D-2A68-4C13E32DA28B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1:51.435" v="313" actId="47"/>
        <pc:sldMkLst>
          <pc:docMk/>
          <pc:sldMk cId="700042326" sldId="2141411661"/>
        </pc:sldMkLst>
        <pc:picChg chg="add del mod">
          <ac:chgData name="Brenee King" userId="ef31e649-1f2f-4d32-a36f-d03a88b248c5" providerId="ADAL" clId="{7994DF63-3084-4286-B84F-05628F5C534B}" dt="2024-10-11T19:04:48.146" v="126" actId="478"/>
          <ac:picMkLst>
            <pc:docMk/>
            <pc:sldMk cId="700042326" sldId="2141411661"/>
            <ac:picMk id="4" creationId="{354161B6-F8A2-351A-623A-9618B8023B27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1:41.460" v="310" actId="47"/>
        <pc:sldMkLst>
          <pc:docMk/>
          <pc:sldMk cId="2006581134" sldId="2145706313"/>
        </pc:sldMkLst>
        <pc:picChg chg="add del mod">
          <ac:chgData name="Brenee King" userId="ef31e649-1f2f-4d32-a36f-d03a88b248c5" providerId="ADAL" clId="{7994DF63-3084-4286-B84F-05628F5C534B}" dt="2024-10-11T19:04:45.049" v="125" actId="478"/>
          <ac:picMkLst>
            <pc:docMk/>
            <pc:sldMk cId="2006581134" sldId="2145706313"/>
            <ac:picMk id="5" creationId="{F5600C60-6E5E-2E64-0833-EBEB90162CEB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5:49.393" v="380" actId="47"/>
        <pc:sldMkLst>
          <pc:docMk/>
          <pc:sldMk cId="601066008" sldId="2147374760"/>
        </pc:sldMkLst>
        <pc:picChg chg="add del mod">
          <ac:chgData name="Brenee King" userId="ef31e649-1f2f-4d32-a36f-d03a88b248c5" providerId="ADAL" clId="{7994DF63-3084-4286-B84F-05628F5C534B}" dt="2024-10-11T19:05:38.349" v="145" actId="478"/>
          <ac:picMkLst>
            <pc:docMk/>
            <pc:sldMk cId="601066008" sldId="2147374760"/>
            <ac:picMk id="4" creationId="{B4B4083B-FFD7-E9FC-F753-8B390AB03787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5:29.295" v="373" actId="47"/>
        <pc:sldMkLst>
          <pc:docMk/>
          <pc:sldMk cId="3457240193" sldId="2147374779"/>
        </pc:sldMkLst>
        <pc:picChg chg="add del mod">
          <ac:chgData name="Brenee King" userId="ef31e649-1f2f-4d32-a36f-d03a88b248c5" providerId="ADAL" clId="{7994DF63-3084-4286-B84F-05628F5C534B}" dt="2024-10-11T19:05:36.389" v="144" actId="478"/>
          <ac:picMkLst>
            <pc:docMk/>
            <pc:sldMk cId="3457240193" sldId="2147374779"/>
            <ac:picMk id="6" creationId="{B329BAEF-7B2F-3C66-A69F-556E3714E5F8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2:48.244" v="328" actId="47"/>
        <pc:sldMkLst>
          <pc:docMk/>
          <pc:sldMk cId="2095102931" sldId="2147374784"/>
        </pc:sldMkLst>
        <pc:picChg chg="add del mod">
          <ac:chgData name="Brenee King" userId="ef31e649-1f2f-4d32-a36f-d03a88b248c5" providerId="ADAL" clId="{7994DF63-3084-4286-B84F-05628F5C534B}" dt="2024-10-11T19:05:18.216" v="136" actId="478"/>
          <ac:picMkLst>
            <pc:docMk/>
            <pc:sldMk cId="2095102931" sldId="2147374784"/>
            <ac:picMk id="6" creationId="{3B6785B0-7C20-686A-0D10-41E7ED1F8A2B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0:58.428" v="300" actId="47"/>
        <pc:sldMkLst>
          <pc:docMk/>
          <pc:sldMk cId="2929139455" sldId="2147374785"/>
        </pc:sldMkLst>
        <pc:picChg chg="add del mod">
          <ac:chgData name="Brenee King" userId="ef31e649-1f2f-4d32-a36f-d03a88b248c5" providerId="ADAL" clId="{7994DF63-3084-4286-B84F-05628F5C534B}" dt="2024-10-11T19:04:41.382" v="123" actId="478"/>
          <ac:picMkLst>
            <pc:docMk/>
            <pc:sldMk cId="2929139455" sldId="2147374785"/>
            <ac:picMk id="18" creationId="{FB4980A8-BF3B-62E7-47E0-7BA89F9D4700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0:42.154" v="295" actId="47"/>
        <pc:sldMkLst>
          <pc:docMk/>
          <pc:sldMk cId="1212370004" sldId="2147374788"/>
        </pc:sldMkLst>
        <pc:picChg chg="add del mod">
          <ac:chgData name="Brenee King" userId="ef31e649-1f2f-4d32-a36f-d03a88b248c5" providerId="ADAL" clId="{7994DF63-3084-4286-B84F-05628F5C534B}" dt="2024-10-11T19:04:39.755" v="122" actId="478"/>
          <ac:picMkLst>
            <pc:docMk/>
            <pc:sldMk cId="1212370004" sldId="2147374788"/>
            <ac:picMk id="6" creationId="{06BA09C4-61B2-8F7F-1E4F-1C9627442677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16:58.743" v="249" actId="47"/>
        <pc:sldMkLst>
          <pc:docMk/>
          <pc:sldMk cId="2987236513" sldId="2147374790"/>
        </pc:sldMkLst>
        <pc:picChg chg="add del mod">
          <ac:chgData name="Brenee King" userId="ef31e649-1f2f-4d32-a36f-d03a88b248c5" providerId="ADAL" clId="{7994DF63-3084-4286-B84F-05628F5C534B}" dt="2024-10-11T19:04:21.367" v="118" actId="478"/>
          <ac:picMkLst>
            <pc:docMk/>
            <pc:sldMk cId="2987236513" sldId="2147374790"/>
            <ac:picMk id="3" creationId="{F378CB80-C341-1E13-1836-3B0CD9B77EDD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1:15.272" v="305" actId="47"/>
        <pc:sldMkLst>
          <pc:docMk/>
          <pc:sldMk cId="170803068" sldId="2147374791"/>
        </pc:sldMkLst>
        <pc:picChg chg="add del mod">
          <ac:chgData name="Brenee King" userId="ef31e649-1f2f-4d32-a36f-d03a88b248c5" providerId="ADAL" clId="{7994DF63-3084-4286-B84F-05628F5C534B}" dt="2024-10-11T19:04:43.237" v="124" actId="478"/>
          <ac:picMkLst>
            <pc:docMk/>
            <pc:sldMk cId="170803068" sldId="2147374791"/>
            <ac:picMk id="20" creationId="{34A48237-DBA3-4491-B9D3-E20A260EDF33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3:58.884" v="349" actId="47"/>
        <pc:sldMkLst>
          <pc:docMk/>
          <pc:sldMk cId="353560478" sldId="2147374792"/>
        </pc:sldMkLst>
        <pc:picChg chg="add del mod">
          <ac:chgData name="Brenee King" userId="ef31e649-1f2f-4d32-a36f-d03a88b248c5" providerId="ADAL" clId="{7994DF63-3084-4286-B84F-05628F5C534B}" dt="2024-10-11T19:05:26.254" v="140" actId="478"/>
          <ac:picMkLst>
            <pc:docMk/>
            <pc:sldMk cId="353560478" sldId="2147374792"/>
            <ac:picMk id="3" creationId="{5C988ABA-A0E3-2BE4-2E94-BEFE806FC405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4:51.774" v="362" actId="47"/>
        <pc:sldMkLst>
          <pc:docMk/>
          <pc:sldMk cId="106240022" sldId="2147374798"/>
        </pc:sldMkLst>
        <pc:picChg chg="add del mod">
          <ac:chgData name="Brenee King" userId="ef31e649-1f2f-4d32-a36f-d03a88b248c5" providerId="ADAL" clId="{7994DF63-3084-4286-B84F-05628F5C534B}" dt="2024-10-11T19:05:32.052" v="142" actId="478"/>
          <ac:picMkLst>
            <pc:docMk/>
            <pc:sldMk cId="106240022" sldId="2147374798"/>
            <ac:picMk id="12" creationId="{CBB1BC10-F316-787B-BBD3-DD2EED56FA9D}"/>
          </ac:picMkLst>
        </pc:picChg>
      </pc:sldChg>
      <pc:sldChg chg="addSp delSp modSp add del mod">
        <pc:chgData name="Brenee King" userId="ef31e649-1f2f-4d32-a36f-d03a88b248c5" providerId="ADAL" clId="{7994DF63-3084-4286-B84F-05628F5C534B}" dt="2024-10-11T19:19:08.920" v="279" actId="47"/>
        <pc:sldMkLst>
          <pc:docMk/>
          <pc:sldMk cId="1493819901" sldId="2147374799"/>
        </pc:sldMkLst>
        <pc:picChg chg="add del mod">
          <ac:chgData name="Brenee King" userId="ef31e649-1f2f-4d32-a36f-d03a88b248c5" providerId="ADAL" clId="{7994DF63-3084-4286-B84F-05628F5C534B}" dt="2024-10-11T19:18:44.814" v="273" actId="478"/>
          <ac:picMkLst>
            <pc:docMk/>
            <pc:sldMk cId="1493819901" sldId="2147374799"/>
            <ac:picMk id="4" creationId="{84E08245-952F-9B88-3CBD-48782056DD5F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15:54.026" v="234" actId="47"/>
        <pc:sldMkLst>
          <pc:docMk/>
          <pc:sldMk cId="905563793" sldId="2147374801"/>
        </pc:sldMkLst>
        <pc:picChg chg="add del mod">
          <ac:chgData name="Brenee King" userId="ef31e649-1f2f-4d32-a36f-d03a88b248c5" providerId="ADAL" clId="{7994DF63-3084-4286-B84F-05628F5C534B}" dt="2024-10-11T19:04:10.091" v="116" actId="478"/>
          <ac:picMkLst>
            <pc:docMk/>
            <pc:sldMk cId="905563793" sldId="2147374801"/>
            <ac:picMk id="4" creationId="{5D2FB9E0-8AA2-9C7E-061E-8ED7116D4DD4}"/>
          </ac:picMkLst>
        </pc:picChg>
        <pc:picChg chg="add del mod">
          <ac:chgData name="Brenee King" userId="ef31e649-1f2f-4d32-a36f-d03a88b248c5" providerId="ADAL" clId="{7994DF63-3084-4286-B84F-05628F5C534B}" dt="2024-10-11T19:12:47.717" v="199" actId="478"/>
          <ac:picMkLst>
            <pc:docMk/>
            <pc:sldMk cId="905563793" sldId="2147374801"/>
            <ac:picMk id="8" creationId="{D939B670-2BC4-9FED-98F4-23A15D40D7F4}"/>
          </ac:picMkLst>
        </pc:picChg>
        <pc:picChg chg="add del mod">
          <ac:chgData name="Brenee King" userId="ef31e649-1f2f-4d32-a36f-d03a88b248c5" providerId="ADAL" clId="{7994DF63-3084-4286-B84F-05628F5C534B}" dt="2024-10-11T19:13:11.734" v="203" actId="478"/>
          <ac:picMkLst>
            <pc:docMk/>
            <pc:sldMk cId="905563793" sldId="2147374801"/>
            <ac:picMk id="10" creationId="{FE110005-9DDB-372F-CE35-B66E4CF6980F}"/>
          </ac:picMkLst>
        </pc:picChg>
        <pc:picChg chg="add del mod">
          <ac:chgData name="Brenee King" userId="ef31e649-1f2f-4d32-a36f-d03a88b248c5" providerId="ADAL" clId="{7994DF63-3084-4286-B84F-05628F5C534B}" dt="2024-10-11T19:14:26.128" v="211" actId="478"/>
          <ac:picMkLst>
            <pc:docMk/>
            <pc:sldMk cId="905563793" sldId="2147374801"/>
            <ac:picMk id="12" creationId="{CC023009-C5D3-A75E-99E8-56D586F95481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16:21.615" v="239" actId="47"/>
        <pc:sldMkLst>
          <pc:docMk/>
          <pc:sldMk cId="2476694205" sldId="2147374802"/>
        </pc:sldMkLst>
        <pc:picChg chg="add del mod">
          <ac:chgData name="Brenee King" userId="ef31e649-1f2f-4d32-a36f-d03a88b248c5" providerId="ADAL" clId="{7994DF63-3084-4286-B84F-05628F5C534B}" dt="2024-10-11T19:04:12.738" v="117" actId="478"/>
          <ac:picMkLst>
            <pc:docMk/>
            <pc:sldMk cId="2476694205" sldId="2147374802"/>
            <ac:picMk id="5" creationId="{511349D5-4731-795F-4876-5DD5802A448F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17:32.645" v="260" actId="47"/>
        <pc:sldMkLst>
          <pc:docMk/>
          <pc:sldMk cId="2875116970" sldId="2147374803"/>
        </pc:sldMkLst>
        <pc:picChg chg="add del mod">
          <ac:chgData name="Brenee King" userId="ef31e649-1f2f-4d32-a36f-d03a88b248c5" providerId="ADAL" clId="{7994DF63-3084-4286-B84F-05628F5C534B}" dt="2024-10-11T19:04:31.017" v="120" actId="478"/>
          <ac:picMkLst>
            <pc:docMk/>
            <pc:sldMk cId="2875116970" sldId="2147374803"/>
            <ac:picMk id="950" creationId="{F94EBEB7-BFB3-82B5-4554-EB09EC1C4A31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3:16.457" v="336" actId="47"/>
        <pc:sldMkLst>
          <pc:docMk/>
          <pc:sldMk cId="3711868442" sldId="2147374804"/>
        </pc:sldMkLst>
        <pc:picChg chg="add del mod">
          <ac:chgData name="Brenee King" userId="ef31e649-1f2f-4d32-a36f-d03a88b248c5" providerId="ADAL" clId="{7994DF63-3084-4286-B84F-05628F5C534B}" dt="2024-10-11T19:05:22.778" v="138" actId="478"/>
          <ac:picMkLst>
            <pc:docMk/>
            <pc:sldMk cId="3711868442" sldId="2147374804"/>
            <ac:picMk id="19" creationId="{1E933706-9426-D913-1BFD-8B7AF8F6B5A5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3:35.712" v="341" actId="47"/>
        <pc:sldMkLst>
          <pc:docMk/>
          <pc:sldMk cId="3112972163" sldId="2147374805"/>
        </pc:sldMkLst>
        <pc:picChg chg="add del mod">
          <ac:chgData name="Brenee King" userId="ef31e649-1f2f-4d32-a36f-d03a88b248c5" providerId="ADAL" clId="{7994DF63-3084-4286-B84F-05628F5C534B}" dt="2024-10-11T19:05:24.636" v="139" actId="478"/>
          <ac:picMkLst>
            <pc:docMk/>
            <pc:sldMk cId="3112972163" sldId="2147374805"/>
            <ac:picMk id="14" creationId="{B172402D-5AB9-CEC9-46EE-76590919666C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5:04.968" v="367" actId="47"/>
        <pc:sldMkLst>
          <pc:docMk/>
          <pc:sldMk cId="1085335187" sldId="2147374809"/>
        </pc:sldMkLst>
        <pc:picChg chg="add del mod">
          <ac:chgData name="Brenee King" userId="ef31e649-1f2f-4d32-a36f-d03a88b248c5" providerId="ADAL" clId="{7994DF63-3084-4286-B84F-05628F5C534B}" dt="2024-10-11T19:05:34.114" v="143" actId="478"/>
          <ac:picMkLst>
            <pc:docMk/>
            <pc:sldMk cId="1085335187" sldId="2147374809"/>
            <ac:picMk id="55" creationId="{AEEB1D04-C9A4-FE3E-1228-3B392A64F148}"/>
          </ac:picMkLst>
        </pc:picChg>
      </pc:sldChg>
      <pc:sldChg chg="addSp delSp modSp del mod">
        <pc:chgData name="Brenee King" userId="ef31e649-1f2f-4d32-a36f-d03a88b248c5" providerId="ADAL" clId="{7994DF63-3084-4286-B84F-05628F5C534B}" dt="2024-10-11T19:26:13.552" v="388" actId="47"/>
        <pc:sldMkLst>
          <pc:docMk/>
          <pc:sldMk cId="2294881522" sldId="2147374810"/>
        </pc:sldMkLst>
        <pc:picChg chg="add del mod">
          <ac:chgData name="Brenee King" userId="ef31e649-1f2f-4d32-a36f-d03a88b248c5" providerId="ADAL" clId="{7994DF63-3084-4286-B84F-05628F5C534B}" dt="2024-10-11T19:05:40.146" v="146" actId="478"/>
          <ac:picMkLst>
            <pc:docMk/>
            <pc:sldMk cId="2294881522" sldId="2147374810"/>
            <ac:picMk id="6" creationId="{033F36CC-A072-1190-F166-D7F65CC57541}"/>
          </ac:picMkLst>
        </pc:picChg>
      </pc:sldChg>
      <pc:sldChg chg="addSp modSp add del mod">
        <pc:chgData name="Brenee King" userId="ef31e649-1f2f-4d32-a36f-d03a88b248c5" providerId="ADAL" clId="{7994DF63-3084-4286-B84F-05628F5C534B}" dt="2024-10-11T18:43:33.375" v="17" actId="2890"/>
        <pc:sldMkLst>
          <pc:docMk/>
          <pc:sldMk cId="3758972880" sldId="2147374811"/>
        </pc:sldMkLst>
        <pc:picChg chg="add mod">
          <ac:chgData name="Brenee King" userId="ef31e649-1f2f-4d32-a36f-d03a88b248c5" providerId="ADAL" clId="{7994DF63-3084-4286-B84F-05628F5C534B}" dt="2024-10-11T18:43:30.537" v="16" actId="1076"/>
          <ac:picMkLst>
            <pc:docMk/>
            <pc:sldMk cId="3758972880" sldId="2147374811"/>
            <ac:picMk id="2" creationId="{5A04C784-054B-0150-91FD-8FCEF8D6E664}"/>
          </ac:picMkLst>
        </pc:picChg>
      </pc:sldChg>
      <pc:sldChg chg="addSp modSp new del mod">
        <pc:chgData name="Brenee King" userId="ef31e649-1f2f-4d32-a36f-d03a88b248c5" providerId="ADAL" clId="{7994DF63-3084-4286-B84F-05628F5C534B}" dt="2024-10-11T19:15:14.984" v="223" actId="47"/>
        <pc:sldMkLst>
          <pc:docMk/>
          <pc:sldMk cId="3840324908" sldId="2147374811"/>
        </pc:sldMkLst>
        <pc:picChg chg="add mod">
          <ac:chgData name="Brenee King" userId="ef31e649-1f2f-4d32-a36f-d03a88b248c5" providerId="ADAL" clId="{7994DF63-3084-4286-B84F-05628F5C534B}" dt="2024-10-11T19:12:26.511" v="195" actId="14100"/>
          <ac:picMkLst>
            <pc:docMk/>
            <pc:sldMk cId="3840324908" sldId="2147374811"/>
            <ac:picMk id="5" creationId="{B75B129F-1BAC-DCB9-961D-B7A4C1FD4A3D}"/>
          </ac:picMkLst>
        </pc:picChg>
      </pc:sldChg>
      <pc:sldChg chg="addSp modSp new del mod">
        <pc:chgData name="Brenee King" userId="ef31e649-1f2f-4d32-a36f-d03a88b248c5" providerId="ADAL" clId="{7994DF63-3084-4286-B84F-05628F5C534B}" dt="2024-10-11T19:15:37.646" v="229" actId="47"/>
        <pc:sldMkLst>
          <pc:docMk/>
          <pc:sldMk cId="3696000087" sldId="2147374812"/>
        </pc:sldMkLst>
        <pc:picChg chg="add mod">
          <ac:chgData name="Brenee King" userId="ef31e649-1f2f-4d32-a36f-d03a88b248c5" providerId="ADAL" clId="{7994DF63-3084-4286-B84F-05628F5C534B}" dt="2024-10-11T19:13:30.604" v="207" actId="14100"/>
          <ac:picMkLst>
            <pc:docMk/>
            <pc:sldMk cId="3696000087" sldId="2147374812"/>
            <ac:picMk id="5" creationId="{7BF6FFB5-A5CE-0963-36CB-4775DDB49A3B}"/>
          </ac:picMkLst>
        </pc:picChg>
      </pc:sldChg>
      <pc:sldChg chg="addSp modSp add del mod">
        <pc:chgData name="Brenee King" userId="ef31e649-1f2f-4d32-a36f-d03a88b248c5" providerId="ADAL" clId="{7994DF63-3084-4286-B84F-05628F5C534B}" dt="2024-10-11T18:43:27.849" v="13" actId="2890"/>
        <pc:sldMkLst>
          <pc:docMk/>
          <pc:sldMk cId="3779894666" sldId="2147374812"/>
        </pc:sldMkLst>
        <pc:picChg chg="add mod">
          <ac:chgData name="Brenee King" userId="ef31e649-1f2f-4d32-a36f-d03a88b248c5" providerId="ADAL" clId="{7994DF63-3084-4286-B84F-05628F5C534B}" dt="2024-10-11T18:43:25.956" v="12" actId="1076"/>
          <ac:picMkLst>
            <pc:docMk/>
            <pc:sldMk cId="3779894666" sldId="2147374812"/>
            <ac:picMk id="3" creationId="{4253BA1A-493F-332B-FE40-6ABC214F13B5}"/>
          </ac:picMkLst>
        </pc:picChg>
      </pc:sldChg>
      <pc:sldChg chg="addSp modSp new mod modNotes">
        <pc:chgData name="Brenee King" userId="ef31e649-1f2f-4d32-a36f-d03a88b248c5" providerId="ADAL" clId="{7994DF63-3084-4286-B84F-05628F5C534B}" dt="2024-10-14T14:32:02.989" v="416" actId="21"/>
        <pc:sldMkLst>
          <pc:docMk/>
          <pc:sldMk cId="3963775594" sldId="2147374813"/>
        </pc:sldMkLst>
        <pc:picChg chg="add mod">
          <ac:chgData name="Brenee King" userId="ef31e649-1f2f-4d32-a36f-d03a88b248c5" providerId="ADAL" clId="{7994DF63-3084-4286-B84F-05628F5C534B}" dt="2024-10-11T19:14:44.821" v="216" actId="14100"/>
          <ac:picMkLst>
            <pc:docMk/>
            <pc:sldMk cId="3963775594" sldId="2147374813"/>
            <ac:picMk id="5" creationId="{AF20C8B2-FDE2-1EC0-94AF-F4D0D800FFC4}"/>
          </ac:picMkLst>
        </pc:picChg>
      </pc:sldChg>
      <pc:sldChg chg="addSp modSp new del mod">
        <pc:chgData name="Brenee King" userId="ef31e649-1f2f-4d32-a36f-d03a88b248c5" providerId="ADAL" clId="{7994DF63-3084-4286-B84F-05628F5C534B}" dt="2024-10-11T19:29:59.158" v="414" actId="47"/>
        <pc:sldMkLst>
          <pc:docMk/>
          <pc:sldMk cId="654863904" sldId="2147374814"/>
        </pc:sldMkLst>
        <pc:picChg chg="add mod">
          <ac:chgData name="Brenee King" userId="ef31e649-1f2f-4d32-a36f-d03a88b248c5" providerId="ADAL" clId="{7994DF63-3084-4286-B84F-05628F5C534B}" dt="2024-10-11T19:15:04.931" v="222" actId="14100"/>
          <ac:picMkLst>
            <pc:docMk/>
            <pc:sldMk cId="654863904" sldId="2147374814"/>
            <ac:picMk id="5" creationId="{21755A04-DF54-AE9D-8B0B-AB07A30DDE7E}"/>
          </ac:picMkLst>
        </pc:picChg>
      </pc:sldChg>
      <pc:sldChg chg="addSp modSp new mod">
        <pc:chgData name="Brenee King" userId="ef31e649-1f2f-4d32-a36f-d03a88b248c5" providerId="ADAL" clId="{7994DF63-3084-4286-B84F-05628F5C534B}" dt="2024-10-11T19:15:28.931" v="227" actId="14100"/>
        <pc:sldMkLst>
          <pc:docMk/>
          <pc:sldMk cId="1160132207" sldId="2147374815"/>
        </pc:sldMkLst>
        <pc:picChg chg="add mod">
          <ac:chgData name="Brenee King" userId="ef31e649-1f2f-4d32-a36f-d03a88b248c5" providerId="ADAL" clId="{7994DF63-3084-4286-B84F-05628F5C534B}" dt="2024-10-11T19:15:28.931" v="227" actId="14100"/>
          <ac:picMkLst>
            <pc:docMk/>
            <pc:sldMk cId="1160132207" sldId="2147374815"/>
            <ac:picMk id="5" creationId="{D3D8D00E-BD53-5553-D232-3E537B4BC3D8}"/>
          </ac:picMkLst>
        </pc:picChg>
      </pc:sldChg>
      <pc:sldChg chg="addSp modSp new mod modNotes">
        <pc:chgData name="Brenee King" userId="ef31e649-1f2f-4d32-a36f-d03a88b248c5" providerId="ADAL" clId="{7994DF63-3084-4286-B84F-05628F5C534B}" dt="2024-10-14T14:32:14.745" v="418" actId="255"/>
        <pc:sldMkLst>
          <pc:docMk/>
          <pc:sldMk cId="3439941139" sldId="2147374816"/>
        </pc:sldMkLst>
        <pc:picChg chg="add mod">
          <ac:chgData name="Brenee King" userId="ef31e649-1f2f-4d32-a36f-d03a88b248c5" providerId="ADAL" clId="{7994DF63-3084-4286-B84F-05628F5C534B}" dt="2024-10-11T19:15:52.355" v="233" actId="14100"/>
          <ac:picMkLst>
            <pc:docMk/>
            <pc:sldMk cId="3439941139" sldId="2147374816"/>
            <ac:picMk id="5" creationId="{95701C07-61CC-83DC-9410-074168CEB4F4}"/>
          </ac:picMkLst>
        </pc:picChg>
      </pc:sldChg>
      <pc:sldChg chg="addSp modSp new mod modNotes">
        <pc:chgData name="Brenee King" userId="ef31e649-1f2f-4d32-a36f-d03a88b248c5" providerId="ADAL" clId="{7994DF63-3084-4286-B84F-05628F5C534B}" dt="2024-10-14T14:32:33.797" v="420" actId="255"/>
        <pc:sldMkLst>
          <pc:docMk/>
          <pc:sldMk cId="3859340559" sldId="2147374817"/>
        </pc:sldMkLst>
        <pc:picChg chg="add mod">
          <ac:chgData name="Brenee King" userId="ef31e649-1f2f-4d32-a36f-d03a88b248c5" providerId="ADAL" clId="{7994DF63-3084-4286-B84F-05628F5C534B}" dt="2024-10-11T19:16:11.450" v="238" actId="14100"/>
          <ac:picMkLst>
            <pc:docMk/>
            <pc:sldMk cId="3859340559" sldId="2147374817"/>
            <ac:picMk id="5" creationId="{96DAC74F-57DD-B467-E317-520CD6E9956D}"/>
          </ac:picMkLst>
        </pc:picChg>
      </pc:sldChg>
      <pc:sldChg chg="addSp modSp new mod">
        <pc:chgData name="Brenee King" userId="ef31e649-1f2f-4d32-a36f-d03a88b248c5" providerId="ADAL" clId="{7994DF63-3084-4286-B84F-05628F5C534B}" dt="2024-10-11T19:16:39.809" v="243" actId="14100"/>
        <pc:sldMkLst>
          <pc:docMk/>
          <pc:sldMk cId="1795273548" sldId="2147374818"/>
        </pc:sldMkLst>
        <pc:picChg chg="add mod">
          <ac:chgData name="Brenee King" userId="ef31e649-1f2f-4d32-a36f-d03a88b248c5" providerId="ADAL" clId="{7994DF63-3084-4286-B84F-05628F5C534B}" dt="2024-10-11T19:16:39.809" v="243" actId="14100"/>
          <ac:picMkLst>
            <pc:docMk/>
            <pc:sldMk cId="1795273548" sldId="2147374818"/>
            <ac:picMk id="4" creationId="{39C2351C-D574-F302-9269-B94797053424}"/>
          </ac:picMkLst>
        </pc:picChg>
      </pc:sldChg>
      <pc:sldChg chg="addSp modSp new mod modNotes">
        <pc:chgData name="Brenee King" userId="ef31e649-1f2f-4d32-a36f-d03a88b248c5" providerId="ADAL" clId="{7994DF63-3084-4286-B84F-05628F5C534B}" dt="2024-10-14T14:33:30.700" v="423"/>
        <pc:sldMkLst>
          <pc:docMk/>
          <pc:sldMk cId="306159291" sldId="2147374819"/>
        </pc:sldMkLst>
        <pc:picChg chg="add mod">
          <ac:chgData name="Brenee King" userId="ef31e649-1f2f-4d32-a36f-d03a88b248c5" providerId="ADAL" clId="{7994DF63-3084-4286-B84F-05628F5C534B}" dt="2024-10-11T19:16:57.051" v="248" actId="14100"/>
          <ac:picMkLst>
            <pc:docMk/>
            <pc:sldMk cId="306159291" sldId="2147374819"/>
            <ac:picMk id="5" creationId="{8876C316-4E45-BE07-BBC7-F6EC77A5C366}"/>
          </ac:picMkLst>
        </pc:picChg>
      </pc:sldChg>
      <pc:sldChg chg="addSp modSp new mod modNotes">
        <pc:chgData name="Brenee King" userId="ef31e649-1f2f-4d32-a36f-d03a88b248c5" providerId="ADAL" clId="{7994DF63-3084-4286-B84F-05628F5C534B}" dt="2024-10-14T14:33:40.869" v="424"/>
        <pc:sldMkLst>
          <pc:docMk/>
          <pc:sldMk cId="1289202008" sldId="2147374820"/>
        </pc:sldMkLst>
        <pc:picChg chg="add mod">
          <ac:chgData name="Brenee King" userId="ef31e649-1f2f-4d32-a36f-d03a88b248c5" providerId="ADAL" clId="{7994DF63-3084-4286-B84F-05628F5C534B}" dt="2024-10-11T19:17:14.684" v="253" actId="14100"/>
          <ac:picMkLst>
            <pc:docMk/>
            <pc:sldMk cId="1289202008" sldId="2147374820"/>
            <ac:picMk id="5" creationId="{C6DDB3B1-004D-F8FE-8939-821DE49E3521}"/>
          </ac:picMkLst>
        </pc:picChg>
      </pc:sldChg>
      <pc:sldChg chg="addSp modSp new mod modNotes">
        <pc:chgData name="Brenee King" userId="ef31e649-1f2f-4d32-a36f-d03a88b248c5" providerId="ADAL" clId="{7994DF63-3084-4286-B84F-05628F5C534B}" dt="2024-10-14T14:33:50.159" v="425"/>
        <pc:sldMkLst>
          <pc:docMk/>
          <pc:sldMk cId="3898108582" sldId="2147374821"/>
        </pc:sldMkLst>
        <pc:picChg chg="add mod">
          <ac:chgData name="Brenee King" userId="ef31e649-1f2f-4d32-a36f-d03a88b248c5" providerId="ADAL" clId="{7994DF63-3084-4286-B84F-05628F5C534B}" dt="2024-10-11T19:17:31.023" v="259" actId="14100"/>
          <ac:picMkLst>
            <pc:docMk/>
            <pc:sldMk cId="3898108582" sldId="2147374821"/>
            <ac:picMk id="5" creationId="{AF07D53E-7ACD-2019-9F59-00A04B47619A}"/>
          </ac:picMkLst>
        </pc:picChg>
      </pc:sldChg>
      <pc:sldChg chg="addSp modSp new mod modNotes">
        <pc:chgData name="Brenee King" userId="ef31e649-1f2f-4d32-a36f-d03a88b248c5" providerId="ADAL" clId="{7994DF63-3084-4286-B84F-05628F5C534B}" dt="2024-10-14T14:33:59.491" v="426"/>
        <pc:sldMkLst>
          <pc:docMk/>
          <pc:sldMk cId="38144251" sldId="2147374822"/>
        </pc:sldMkLst>
        <pc:picChg chg="add mod">
          <ac:chgData name="Brenee King" userId="ef31e649-1f2f-4d32-a36f-d03a88b248c5" providerId="ADAL" clId="{7994DF63-3084-4286-B84F-05628F5C534B}" dt="2024-10-11T19:19:04.979" v="278" actId="14100"/>
          <ac:picMkLst>
            <pc:docMk/>
            <pc:sldMk cId="38144251" sldId="2147374822"/>
            <ac:picMk id="5" creationId="{5196BFA6-641C-8D71-4527-094E0C4C2943}"/>
          </ac:picMkLst>
        </pc:picChg>
      </pc:sldChg>
      <pc:sldChg chg="addSp delSp modSp new del mod">
        <pc:chgData name="Brenee King" userId="ef31e649-1f2f-4d32-a36f-d03a88b248c5" providerId="ADAL" clId="{7994DF63-3084-4286-B84F-05628F5C534B}" dt="2024-10-11T19:18:52.563" v="274" actId="47"/>
        <pc:sldMkLst>
          <pc:docMk/>
          <pc:sldMk cId="3356180002" sldId="2147374822"/>
        </pc:sldMkLst>
        <pc:picChg chg="add del mod">
          <ac:chgData name="Brenee King" userId="ef31e649-1f2f-4d32-a36f-d03a88b248c5" providerId="ADAL" clId="{7994DF63-3084-4286-B84F-05628F5C534B}" dt="2024-10-11T19:18:08.133" v="269" actId="478"/>
          <ac:picMkLst>
            <pc:docMk/>
            <pc:sldMk cId="3356180002" sldId="2147374822"/>
            <ac:picMk id="5" creationId="{9ED288C4-5DED-07F0-CBC9-4689C2775BC7}"/>
          </ac:picMkLst>
        </pc:picChg>
        <pc:picChg chg="add mod">
          <ac:chgData name="Brenee King" userId="ef31e649-1f2f-4d32-a36f-d03a88b248c5" providerId="ADAL" clId="{7994DF63-3084-4286-B84F-05628F5C534B}" dt="2024-10-11T19:18:20.575" v="272" actId="14100"/>
          <ac:picMkLst>
            <pc:docMk/>
            <pc:sldMk cId="3356180002" sldId="2147374822"/>
            <ac:picMk id="6" creationId="{C1FE7F8C-FE70-2F14-3D36-BC8F5400DA96}"/>
          </ac:picMkLst>
        </pc:picChg>
      </pc:sldChg>
      <pc:sldChg chg="addSp modSp new mod">
        <pc:chgData name="Brenee King" userId="ef31e649-1f2f-4d32-a36f-d03a88b248c5" providerId="ADAL" clId="{7994DF63-3084-4286-B84F-05628F5C534B}" dt="2024-10-11T19:19:39.266" v="284" actId="14100"/>
        <pc:sldMkLst>
          <pc:docMk/>
          <pc:sldMk cId="3158177749" sldId="2147374823"/>
        </pc:sldMkLst>
        <pc:picChg chg="add mod">
          <ac:chgData name="Brenee King" userId="ef31e649-1f2f-4d32-a36f-d03a88b248c5" providerId="ADAL" clId="{7994DF63-3084-4286-B84F-05628F5C534B}" dt="2024-10-11T19:19:39.266" v="284" actId="14100"/>
          <ac:picMkLst>
            <pc:docMk/>
            <pc:sldMk cId="3158177749" sldId="2147374823"/>
            <ac:picMk id="6" creationId="{D71C8AC5-8837-445C-41E4-5C6582F9B7ED}"/>
          </ac:picMkLst>
        </pc:picChg>
      </pc:sldChg>
      <pc:sldChg chg="addSp modSp new mod">
        <pc:chgData name="Brenee King" userId="ef31e649-1f2f-4d32-a36f-d03a88b248c5" providerId="ADAL" clId="{7994DF63-3084-4286-B84F-05628F5C534B}" dt="2024-10-11T19:20:08.582" v="289" actId="14100"/>
        <pc:sldMkLst>
          <pc:docMk/>
          <pc:sldMk cId="2419199505" sldId="2147374824"/>
        </pc:sldMkLst>
        <pc:picChg chg="add mod">
          <ac:chgData name="Brenee King" userId="ef31e649-1f2f-4d32-a36f-d03a88b248c5" providerId="ADAL" clId="{7994DF63-3084-4286-B84F-05628F5C534B}" dt="2024-10-11T19:20:08.582" v="289" actId="14100"/>
          <ac:picMkLst>
            <pc:docMk/>
            <pc:sldMk cId="2419199505" sldId="2147374824"/>
            <ac:picMk id="4" creationId="{EBEFD671-999E-406A-670F-7D6DCCEC810A}"/>
          </ac:picMkLst>
        </pc:picChg>
      </pc:sldChg>
      <pc:sldChg chg="addSp modSp new mod modNotes modNotesTx">
        <pc:chgData name="Brenee King" userId="ef31e649-1f2f-4d32-a36f-d03a88b248c5" providerId="ADAL" clId="{7994DF63-3084-4286-B84F-05628F5C534B}" dt="2024-10-14T20:12:47.240" v="473"/>
        <pc:sldMkLst>
          <pc:docMk/>
          <pc:sldMk cId="2935246520" sldId="2147374825"/>
        </pc:sldMkLst>
        <pc:picChg chg="add mod">
          <ac:chgData name="Brenee King" userId="ef31e649-1f2f-4d32-a36f-d03a88b248c5" providerId="ADAL" clId="{7994DF63-3084-4286-B84F-05628F5C534B}" dt="2024-10-11T19:20:36.089" v="294" actId="14100"/>
          <ac:picMkLst>
            <pc:docMk/>
            <pc:sldMk cId="2935246520" sldId="2147374825"/>
            <ac:picMk id="5" creationId="{C56E35AD-9884-BAA3-A90B-804C949D5BD8}"/>
          </ac:picMkLst>
        </pc:picChg>
      </pc:sldChg>
      <pc:sldChg chg="addSp modSp new mod modNotes">
        <pc:chgData name="Brenee King" userId="ef31e649-1f2f-4d32-a36f-d03a88b248c5" providerId="ADAL" clId="{7994DF63-3084-4286-B84F-05628F5C534B}" dt="2024-10-14T14:35:27.732" v="434"/>
        <pc:sldMkLst>
          <pc:docMk/>
          <pc:sldMk cId="2039493362" sldId="2147374826"/>
        </pc:sldMkLst>
        <pc:picChg chg="add mod">
          <ac:chgData name="Brenee King" userId="ef31e649-1f2f-4d32-a36f-d03a88b248c5" providerId="ADAL" clId="{7994DF63-3084-4286-B84F-05628F5C534B}" dt="2024-10-11T19:20:56.797" v="299" actId="14100"/>
          <ac:picMkLst>
            <pc:docMk/>
            <pc:sldMk cId="2039493362" sldId="2147374826"/>
            <ac:picMk id="5" creationId="{DEF913DC-01E5-BCAA-5E0B-E0A07946B3CC}"/>
          </ac:picMkLst>
        </pc:picChg>
      </pc:sldChg>
      <pc:sldChg chg="addSp modSp new mod modNotes">
        <pc:chgData name="Brenee King" userId="ef31e649-1f2f-4d32-a36f-d03a88b248c5" providerId="ADAL" clId="{7994DF63-3084-4286-B84F-05628F5C534B}" dt="2024-10-14T14:35:36.207" v="435"/>
        <pc:sldMkLst>
          <pc:docMk/>
          <pc:sldMk cId="72714936" sldId="2147374827"/>
        </pc:sldMkLst>
        <pc:picChg chg="add mod">
          <ac:chgData name="Brenee King" userId="ef31e649-1f2f-4d32-a36f-d03a88b248c5" providerId="ADAL" clId="{7994DF63-3084-4286-B84F-05628F5C534B}" dt="2024-10-11T19:21:12.759" v="304" actId="14100"/>
          <ac:picMkLst>
            <pc:docMk/>
            <pc:sldMk cId="72714936" sldId="2147374827"/>
            <ac:picMk id="5" creationId="{5CA86439-1070-C4FB-16F1-B8D2325EF4FA}"/>
          </ac:picMkLst>
        </pc:picChg>
      </pc:sldChg>
      <pc:sldChg chg="addSp modSp new mod modNotes modNotesTx">
        <pc:chgData name="Brenee King" userId="ef31e649-1f2f-4d32-a36f-d03a88b248c5" providerId="ADAL" clId="{7994DF63-3084-4286-B84F-05628F5C534B}" dt="2024-10-14T14:44:31.866" v="464" actId="207"/>
        <pc:sldMkLst>
          <pc:docMk/>
          <pc:sldMk cId="1247955604" sldId="2147374828"/>
        </pc:sldMkLst>
        <pc:picChg chg="add mod">
          <ac:chgData name="Brenee King" userId="ef31e649-1f2f-4d32-a36f-d03a88b248c5" providerId="ADAL" clId="{7994DF63-3084-4286-B84F-05628F5C534B}" dt="2024-10-11T19:21:39.040" v="309" actId="14100"/>
          <ac:picMkLst>
            <pc:docMk/>
            <pc:sldMk cId="1247955604" sldId="2147374828"/>
            <ac:picMk id="5" creationId="{8ADB126C-92E8-F84B-A54A-7D1B6C5962FC}"/>
          </ac:picMkLst>
        </pc:picChg>
      </pc:sldChg>
      <pc:sldChg chg="addSp modSp new mod modNotes modNotesTx">
        <pc:chgData name="Brenee King" userId="ef31e649-1f2f-4d32-a36f-d03a88b248c5" providerId="ADAL" clId="{7994DF63-3084-4286-B84F-05628F5C534B}" dt="2024-10-14T14:44:41.854" v="465" actId="207"/>
        <pc:sldMkLst>
          <pc:docMk/>
          <pc:sldMk cId="2476688586" sldId="2147374829"/>
        </pc:sldMkLst>
        <pc:picChg chg="add mod">
          <ac:chgData name="Brenee King" userId="ef31e649-1f2f-4d32-a36f-d03a88b248c5" providerId="ADAL" clId="{7994DF63-3084-4286-B84F-05628F5C534B}" dt="2024-10-11T19:21:58.354" v="315" actId="14100"/>
          <ac:picMkLst>
            <pc:docMk/>
            <pc:sldMk cId="2476688586" sldId="2147374829"/>
            <ac:picMk id="5" creationId="{5294EA8A-12A0-78C3-8FEA-194F4734B6D0}"/>
          </ac:picMkLst>
        </pc:picChg>
      </pc:sldChg>
      <pc:sldChg chg="addSp modSp new mod">
        <pc:chgData name="Brenee King" userId="ef31e649-1f2f-4d32-a36f-d03a88b248c5" providerId="ADAL" clId="{7994DF63-3084-4286-B84F-05628F5C534B}" dt="2024-10-11T19:22:28.665" v="323" actId="14100"/>
        <pc:sldMkLst>
          <pc:docMk/>
          <pc:sldMk cId="323106419" sldId="2147374830"/>
        </pc:sldMkLst>
        <pc:picChg chg="add mod">
          <ac:chgData name="Brenee King" userId="ef31e649-1f2f-4d32-a36f-d03a88b248c5" providerId="ADAL" clId="{7994DF63-3084-4286-B84F-05628F5C534B}" dt="2024-10-11T19:22:28.665" v="323" actId="14100"/>
          <ac:picMkLst>
            <pc:docMk/>
            <pc:sldMk cId="323106419" sldId="2147374830"/>
            <ac:picMk id="4" creationId="{83EFA6B6-BF28-5222-07BC-9863AC60BF03}"/>
          </ac:picMkLst>
        </pc:picChg>
      </pc:sldChg>
      <pc:sldChg chg="addSp modSp new mod modNotes">
        <pc:chgData name="Brenee King" userId="ef31e649-1f2f-4d32-a36f-d03a88b248c5" providerId="ADAL" clId="{7994DF63-3084-4286-B84F-05628F5C534B}" dt="2024-10-14T14:36:10.474" v="446"/>
        <pc:sldMkLst>
          <pc:docMk/>
          <pc:sldMk cId="1436757142" sldId="2147374831"/>
        </pc:sldMkLst>
        <pc:picChg chg="add mod">
          <ac:chgData name="Brenee King" userId="ef31e649-1f2f-4d32-a36f-d03a88b248c5" providerId="ADAL" clId="{7994DF63-3084-4286-B84F-05628F5C534B}" dt="2024-10-11T19:22:45.691" v="327" actId="14100"/>
          <ac:picMkLst>
            <pc:docMk/>
            <pc:sldMk cId="1436757142" sldId="2147374831"/>
            <ac:picMk id="5" creationId="{AFAEADE6-7A44-82F1-A809-31C383ACB7AB}"/>
          </ac:picMkLst>
        </pc:picChg>
      </pc:sldChg>
      <pc:sldChg chg="addSp delSp modSp new mod modNotes">
        <pc:chgData name="Brenee King" userId="ef31e649-1f2f-4d32-a36f-d03a88b248c5" providerId="ADAL" clId="{7994DF63-3084-4286-B84F-05628F5C534B}" dt="2024-10-22T17:37:32.521" v="492" actId="14100"/>
        <pc:sldMkLst>
          <pc:docMk/>
          <pc:sldMk cId="2694987329" sldId="2147374832"/>
        </pc:sldMkLst>
        <pc:picChg chg="add del mod">
          <ac:chgData name="Brenee King" userId="ef31e649-1f2f-4d32-a36f-d03a88b248c5" providerId="ADAL" clId="{7994DF63-3084-4286-B84F-05628F5C534B}" dt="2024-10-22T17:37:23.757" v="489" actId="478"/>
          <ac:picMkLst>
            <pc:docMk/>
            <pc:sldMk cId="2694987329" sldId="2147374832"/>
            <ac:picMk id="6" creationId="{7664A519-0DA0-0579-1E63-3F9AA2E01E1D}"/>
          </ac:picMkLst>
        </pc:picChg>
        <pc:picChg chg="add mod">
          <ac:chgData name="Brenee King" userId="ef31e649-1f2f-4d32-a36f-d03a88b248c5" providerId="ADAL" clId="{7994DF63-3084-4286-B84F-05628F5C534B}" dt="2024-10-22T17:37:32.521" v="492" actId="14100"/>
          <ac:picMkLst>
            <pc:docMk/>
            <pc:sldMk cId="2694987329" sldId="2147374832"/>
            <ac:picMk id="7" creationId="{BD0A6716-F6AC-3D6A-6CE4-A481680BF7E8}"/>
          </ac:picMkLst>
        </pc:picChg>
      </pc:sldChg>
      <pc:sldChg chg="addSp modSp new mod modNotes modNotesTx">
        <pc:chgData name="Brenee King" userId="ef31e649-1f2f-4d32-a36f-d03a88b248c5" providerId="ADAL" clId="{7994DF63-3084-4286-B84F-05628F5C534B}" dt="2024-10-14T14:44:58.047" v="466" actId="207"/>
        <pc:sldMkLst>
          <pc:docMk/>
          <pc:sldMk cId="2283959159" sldId="2147374833"/>
        </pc:sldMkLst>
        <pc:picChg chg="add mod">
          <ac:chgData name="Brenee King" userId="ef31e649-1f2f-4d32-a36f-d03a88b248c5" providerId="ADAL" clId="{7994DF63-3084-4286-B84F-05628F5C534B}" dt="2024-10-11T19:23:22.483" v="338" actId="14100"/>
          <ac:picMkLst>
            <pc:docMk/>
            <pc:sldMk cId="2283959159" sldId="2147374833"/>
            <ac:picMk id="5" creationId="{6D13CBC9-CDCA-2051-583B-BF79CAD3B10E}"/>
          </ac:picMkLst>
        </pc:picChg>
      </pc:sldChg>
      <pc:sldChg chg="addSp delSp modSp new mod modNotes modNotesTx">
        <pc:chgData name="Brenee King" userId="ef31e649-1f2f-4d32-a36f-d03a88b248c5" providerId="ADAL" clId="{7994DF63-3084-4286-B84F-05628F5C534B}" dt="2024-10-22T17:37:54.285" v="496" actId="14100"/>
        <pc:sldMkLst>
          <pc:docMk/>
          <pc:sldMk cId="150676097" sldId="2147374834"/>
        </pc:sldMkLst>
        <pc:picChg chg="add del mod">
          <ac:chgData name="Brenee King" userId="ef31e649-1f2f-4d32-a36f-d03a88b248c5" providerId="ADAL" clId="{7994DF63-3084-4286-B84F-05628F5C534B}" dt="2024-10-22T17:37:47.653" v="493" actId="478"/>
          <ac:picMkLst>
            <pc:docMk/>
            <pc:sldMk cId="150676097" sldId="2147374834"/>
            <ac:picMk id="5" creationId="{AED5B731-69D2-45C1-8732-1E61AE7BCF6B}"/>
          </ac:picMkLst>
        </pc:picChg>
        <pc:picChg chg="add mod">
          <ac:chgData name="Brenee King" userId="ef31e649-1f2f-4d32-a36f-d03a88b248c5" providerId="ADAL" clId="{7994DF63-3084-4286-B84F-05628F5C534B}" dt="2024-10-22T17:37:54.285" v="496" actId="14100"/>
          <ac:picMkLst>
            <pc:docMk/>
            <pc:sldMk cId="150676097" sldId="2147374834"/>
            <ac:picMk id="6" creationId="{F9CC6F40-8570-97D3-41A5-676877BDF3A6}"/>
          </ac:picMkLst>
        </pc:picChg>
      </pc:sldChg>
      <pc:sldChg chg="addSp delSp modSp new mod modNotes modNotesTx">
        <pc:chgData name="Brenee King" userId="ef31e649-1f2f-4d32-a36f-d03a88b248c5" providerId="ADAL" clId="{7994DF63-3084-4286-B84F-05628F5C534B}" dt="2024-10-14T20:18:05.690" v="476" actId="478"/>
        <pc:sldMkLst>
          <pc:docMk/>
          <pc:sldMk cId="2489860835" sldId="2147374835"/>
        </pc:sldMkLst>
        <pc:picChg chg="add mod">
          <ac:chgData name="Brenee King" userId="ef31e649-1f2f-4d32-a36f-d03a88b248c5" providerId="ADAL" clId="{7994DF63-3084-4286-B84F-05628F5C534B}" dt="2024-10-11T19:23:56.733" v="348" actId="14100"/>
          <ac:picMkLst>
            <pc:docMk/>
            <pc:sldMk cId="2489860835" sldId="2147374835"/>
            <ac:picMk id="5" creationId="{04EB514C-5043-FBE0-E207-452F508F329A}"/>
          </ac:picMkLst>
        </pc:picChg>
        <pc:picChg chg="add del mod">
          <ac:chgData name="Brenee King" userId="ef31e649-1f2f-4d32-a36f-d03a88b248c5" providerId="ADAL" clId="{7994DF63-3084-4286-B84F-05628F5C534B}" dt="2024-10-14T20:18:05.690" v="476" actId="478"/>
          <ac:picMkLst>
            <pc:docMk/>
            <pc:sldMk cId="2489860835" sldId="2147374835"/>
            <ac:picMk id="6" creationId="{3122057D-824E-2A71-23BB-3366058FA071}"/>
          </ac:picMkLst>
        </pc:picChg>
      </pc:sldChg>
      <pc:sldChg chg="addSp modSp new mod">
        <pc:chgData name="Brenee King" userId="ef31e649-1f2f-4d32-a36f-d03a88b248c5" providerId="ADAL" clId="{7994DF63-3084-4286-B84F-05628F5C534B}" dt="2024-10-11T19:24:23.258" v="354" actId="14100"/>
        <pc:sldMkLst>
          <pc:docMk/>
          <pc:sldMk cId="1923825954" sldId="2147374836"/>
        </pc:sldMkLst>
        <pc:picChg chg="add mod">
          <ac:chgData name="Brenee King" userId="ef31e649-1f2f-4d32-a36f-d03a88b248c5" providerId="ADAL" clId="{7994DF63-3084-4286-B84F-05628F5C534B}" dt="2024-10-11T19:24:23.258" v="354" actId="14100"/>
          <ac:picMkLst>
            <pc:docMk/>
            <pc:sldMk cId="1923825954" sldId="2147374836"/>
            <ac:picMk id="4" creationId="{3BD9EE80-7F23-D616-1422-B2E31E6C0887}"/>
          </ac:picMkLst>
        </pc:picChg>
      </pc:sldChg>
      <pc:sldChg chg="addSp modSp new mod modNotes">
        <pc:chgData name="Brenee King" userId="ef31e649-1f2f-4d32-a36f-d03a88b248c5" providerId="ADAL" clId="{7994DF63-3084-4286-B84F-05628F5C534B}" dt="2024-10-14T14:36:56.871" v="451"/>
        <pc:sldMkLst>
          <pc:docMk/>
          <pc:sldMk cId="2386338827" sldId="2147374837"/>
        </pc:sldMkLst>
        <pc:picChg chg="add mod">
          <ac:chgData name="Brenee King" userId="ef31e649-1f2f-4d32-a36f-d03a88b248c5" providerId="ADAL" clId="{7994DF63-3084-4286-B84F-05628F5C534B}" dt="2024-10-11T19:24:39.272" v="359" actId="14100"/>
          <ac:picMkLst>
            <pc:docMk/>
            <pc:sldMk cId="2386338827" sldId="2147374837"/>
            <ac:picMk id="5" creationId="{8C309401-68FD-488F-317B-E56F1C8129BF}"/>
          </ac:picMkLst>
        </pc:picChg>
      </pc:sldChg>
      <pc:sldChg chg="addSp modSp new mod modNotes modNotesTx">
        <pc:chgData name="Brenee King" userId="ef31e649-1f2f-4d32-a36f-d03a88b248c5" providerId="ADAL" clId="{7994DF63-3084-4286-B84F-05628F5C534B}" dt="2024-10-14T20:19:10.074" v="483" actId="14100"/>
        <pc:sldMkLst>
          <pc:docMk/>
          <pc:sldMk cId="1846686115" sldId="2147374838"/>
        </pc:sldMkLst>
        <pc:picChg chg="add mod">
          <ac:chgData name="Brenee King" userId="ef31e649-1f2f-4d32-a36f-d03a88b248c5" providerId="ADAL" clId="{7994DF63-3084-4286-B84F-05628F5C534B}" dt="2024-10-11T19:24:56.554" v="364" actId="14100"/>
          <ac:picMkLst>
            <pc:docMk/>
            <pc:sldMk cId="1846686115" sldId="2147374838"/>
            <ac:picMk id="5" creationId="{91376F51-4D0F-8D0D-A20B-944F29019D52}"/>
          </ac:picMkLst>
        </pc:picChg>
        <pc:picChg chg="add mod">
          <ac:chgData name="Brenee King" userId="ef31e649-1f2f-4d32-a36f-d03a88b248c5" providerId="ADAL" clId="{7994DF63-3084-4286-B84F-05628F5C534B}" dt="2024-10-14T20:19:10.074" v="483" actId="14100"/>
          <ac:picMkLst>
            <pc:docMk/>
            <pc:sldMk cId="1846686115" sldId="2147374838"/>
            <ac:picMk id="6" creationId="{F710FDA3-1268-69A6-66AF-1842CC3AA2FC}"/>
          </ac:picMkLst>
        </pc:picChg>
      </pc:sldChg>
      <pc:sldChg chg="addSp modSp new mod modNotes modNotesTx">
        <pc:chgData name="Brenee King" userId="ef31e649-1f2f-4d32-a36f-d03a88b248c5" providerId="ADAL" clId="{7994DF63-3084-4286-B84F-05628F5C534B}" dt="2024-10-14T21:45:45.307" v="488" actId="207"/>
        <pc:sldMkLst>
          <pc:docMk/>
          <pc:sldMk cId="1797355502" sldId="2147374839"/>
        </pc:sldMkLst>
        <pc:picChg chg="add mod">
          <ac:chgData name="Brenee King" userId="ef31e649-1f2f-4d32-a36f-d03a88b248c5" providerId="ADAL" clId="{7994DF63-3084-4286-B84F-05628F5C534B}" dt="2024-10-11T19:25:12.862" v="370" actId="14100"/>
          <ac:picMkLst>
            <pc:docMk/>
            <pc:sldMk cId="1797355502" sldId="2147374839"/>
            <ac:picMk id="5" creationId="{CD97C14A-F89C-3413-8E31-D270151B76E8}"/>
          </ac:picMkLst>
        </pc:picChg>
        <pc:picChg chg="add mod">
          <ac:chgData name="Brenee King" userId="ef31e649-1f2f-4d32-a36f-d03a88b248c5" providerId="ADAL" clId="{7994DF63-3084-4286-B84F-05628F5C534B}" dt="2024-10-14T20:52:15.540" v="487" actId="14100"/>
          <ac:picMkLst>
            <pc:docMk/>
            <pc:sldMk cId="1797355502" sldId="2147374839"/>
            <ac:picMk id="6" creationId="{230C14AD-55E6-5A0A-F342-AB3CFD928966}"/>
          </ac:picMkLst>
        </pc:picChg>
      </pc:sldChg>
      <pc:sldChg chg="addSp modSp new mod modNotes">
        <pc:chgData name="Brenee King" userId="ef31e649-1f2f-4d32-a36f-d03a88b248c5" providerId="ADAL" clId="{7994DF63-3084-4286-B84F-05628F5C534B}" dt="2024-10-14T14:37:21.117" v="454"/>
        <pc:sldMkLst>
          <pc:docMk/>
          <pc:sldMk cId="1121893075" sldId="2147374840"/>
        </pc:sldMkLst>
        <pc:picChg chg="add mod">
          <ac:chgData name="Brenee King" userId="ef31e649-1f2f-4d32-a36f-d03a88b248c5" providerId="ADAL" clId="{7994DF63-3084-4286-B84F-05628F5C534B}" dt="2024-10-11T19:25:39.305" v="377" actId="14100"/>
          <ac:picMkLst>
            <pc:docMk/>
            <pc:sldMk cId="1121893075" sldId="2147374840"/>
            <ac:picMk id="5" creationId="{4ABEC7F8-38C7-6A2F-D440-8066CB0772BE}"/>
          </ac:picMkLst>
        </pc:picChg>
      </pc:sldChg>
      <pc:sldChg chg="addSp modSp new mod modNotes">
        <pc:chgData name="Brenee King" userId="ef31e649-1f2f-4d32-a36f-d03a88b248c5" providerId="ADAL" clId="{7994DF63-3084-4286-B84F-05628F5C534B}" dt="2024-10-14T14:37:29.604" v="455"/>
        <pc:sldMkLst>
          <pc:docMk/>
          <pc:sldMk cId="2606807974" sldId="2147374841"/>
        </pc:sldMkLst>
        <pc:picChg chg="add mod">
          <ac:chgData name="Brenee King" userId="ef31e649-1f2f-4d32-a36f-d03a88b248c5" providerId="ADAL" clId="{7994DF63-3084-4286-B84F-05628F5C534B}" dt="2024-10-11T19:25:55.700" v="382" actId="14100"/>
          <ac:picMkLst>
            <pc:docMk/>
            <pc:sldMk cId="2606807974" sldId="2147374841"/>
            <ac:picMk id="5" creationId="{0B5BA74F-4C14-FD7A-0F69-176AEF44E977}"/>
          </ac:picMkLst>
        </pc:picChg>
      </pc:sldChg>
      <pc:sldChg chg="addSp modSp new mod modNotes modNotesTx">
        <pc:chgData name="Brenee King" userId="ef31e649-1f2f-4d32-a36f-d03a88b248c5" providerId="ADAL" clId="{7994DF63-3084-4286-B84F-05628F5C534B}" dt="2024-10-14T14:43:46.628" v="462" actId="207"/>
        <pc:sldMkLst>
          <pc:docMk/>
          <pc:sldMk cId="3509085124" sldId="2147374842"/>
        </pc:sldMkLst>
        <pc:picChg chg="add mod">
          <ac:chgData name="Brenee King" userId="ef31e649-1f2f-4d32-a36f-d03a88b248c5" providerId="ADAL" clId="{7994DF63-3084-4286-B84F-05628F5C534B}" dt="2024-10-11T19:26:11.894" v="387" actId="14100"/>
          <ac:picMkLst>
            <pc:docMk/>
            <pc:sldMk cId="3509085124" sldId="2147374842"/>
            <ac:picMk id="5" creationId="{6CFAAE23-D29F-1E2F-B11E-D0E35505AC24}"/>
          </ac:picMkLst>
        </pc:picChg>
      </pc:sldChg>
      <pc:sldChg chg="addSp modSp new mod">
        <pc:chgData name="Brenee King" userId="ef31e649-1f2f-4d32-a36f-d03a88b248c5" providerId="ADAL" clId="{7994DF63-3084-4286-B84F-05628F5C534B}" dt="2024-10-11T19:26:28.844" v="393" actId="14100"/>
        <pc:sldMkLst>
          <pc:docMk/>
          <pc:sldMk cId="3158700044" sldId="2147374843"/>
        </pc:sldMkLst>
        <pc:picChg chg="add mod">
          <ac:chgData name="Brenee King" userId="ef31e649-1f2f-4d32-a36f-d03a88b248c5" providerId="ADAL" clId="{7994DF63-3084-4286-B84F-05628F5C534B}" dt="2024-10-11T19:26:28.844" v="393" actId="14100"/>
          <ac:picMkLst>
            <pc:docMk/>
            <pc:sldMk cId="3158700044" sldId="2147374843"/>
            <ac:picMk id="4" creationId="{89C54909-0A75-71E0-C7BD-40B3ACD45405}"/>
          </ac:picMkLst>
        </pc:picChg>
      </pc:sldChg>
      <pc:sldChg chg="addSp modSp new mod">
        <pc:chgData name="Brenee King" userId="ef31e649-1f2f-4d32-a36f-d03a88b248c5" providerId="ADAL" clId="{7994DF63-3084-4286-B84F-05628F5C534B}" dt="2024-10-11T19:26:43.221" v="398" actId="14100"/>
        <pc:sldMkLst>
          <pc:docMk/>
          <pc:sldMk cId="3685911041" sldId="2147374844"/>
        </pc:sldMkLst>
        <pc:picChg chg="add mod">
          <ac:chgData name="Brenee King" userId="ef31e649-1f2f-4d32-a36f-d03a88b248c5" providerId="ADAL" clId="{7994DF63-3084-4286-B84F-05628F5C534B}" dt="2024-10-11T19:26:43.221" v="398" actId="14100"/>
          <ac:picMkLst>
            <pc:docMk/>
            <pc:sldMk cId="3685911041" sldId="2147374844"/>
            <ac:picMk id="5" creationId="{ED24AC20-1622-17C8-E1D2-2403563F7E0D}"/>
          </ac:picMkLst>
        </pc:picChg>
      </pc:sldChg>
      <pc:sldChg chg="addSp modSp new mod">
        <pc:chgData name="Brenee King" userId="ef31e649-1f2f-4d32-a36f-d03a88b248c5" providerId="ADAL" clId="{7994DF63-3084-4286-B84F-05628F5C534B}" dt="2024-10-11T19:27:10.559" v="407" actId="14100"/>
        <pc:sldMkLst>
          <pc:docMk/>
          <pc:sldMk cId="2172216088" sldId="2147374845"/>
        </pc:sldMkLst>
        <pc:picChg chg="add mod">
          <ac:chgData name="Brenee King" userId="ef31e649-1f2f-4d32-a36f-d03a88b248c5" providerId="ADAL" clId="{7994DF63-3084-4286-B84F-05628F5C534B}" dt="2024-10-11T19:27:10.559" v="407" actId="14100"/>
          <ac:picMkLst>
            <pc:docMk/>
            <pc:sldMk cId="2172216088" sldId="2147374845"/>
            <ac:picMk id="6" creationId="{FAB7F649-2E86-2086-83E5-E600566E01A9}"/>
          </ac:picMkLst>
        </pc:picChg>
      </pc:sldChg>
      <pc:sldChg chg="addSp modSp new mod">
        <pc:chgData name="Brenee King" userId="ef31e649-1f2f-4d32-a36f-d03a88b248c5" providerId="ADAL" clId="{7994DF63-3084-4286-B84F-05628F5C534B}" dt="2024-10-11T19:27:19.471" v="409" actId="14100"/>
        <pc:sldMkLst>
          <pc:docMk/>
          <pc:sldMk cId="845347013" sldId="2147374846"/>
        </pc:sldMkLst>
        <pc:picChg chg="add mod">
          <ac:chgData name="Brenee King" userId="ef31e649-1f2f-4d32-a36f-d03a88b248c5" providerId="ADAL" clId="{7994DF63-3084-4286-B84F-05628F5C534B}" dt="2024-10-11T19:27:19.471" v="409" actId="14100"/>
          <ac:picMkLst>
            <pc:docMk/>
            <pc:sldMk cId="845347013" sldId="2147374846"/>
            <ac:picMk id="5" creationId="{A0CD6A1B-68F6-1D4B-6114-E62FEE729A07}"/>
          </ac:picMkLst>
        </pc:picChg>
      </pc:sldChg>
      <pc:sldChg chg="addSp modSp new mod">
        <pc:chgData name="Brenee King" userId="ef31e649-1f2f-4d32-a36f-d03a88b248c5" providerId="ADAL" clId="{7994DF63-3084-4286-B84F-05628F5C534B}" dt="2024-10-11T19:29:55.507" v="413" actId="14100"/>
        <pc:sldMkLst>
          <pc:docMk/>
          <pc:sldMk cId="531470067" sldId="2147374847"/>
        </pc:sldMkLst>
        <pc:picChg chg="add mod">
          <ac:chgData name="Brenee King" userId="ef31e649-1f2f-4d32-a36f-d03a88b248c5" providerId="ADAL" clId="{7994DF63-3084-4286-B84F-05628F5C534B}" dt="2024-10-11T19:29:55.507" v="413" actId="14100"/>
          <ac:picMkLst>
            <pc:docMk/>
            <pc:sldMk cId="531470067" sldId="2147374847"/>
            <ac:picMk id="5" creationId="{9E2481D5-A3C0-F976-35F8-728798FB4A4E}"/>
          </ac:picMkLst>
        </pc:picChg>
      </pc:sldChg>
      <pc:sldMasterChg chg="delSldLayout">
        <pc:chgData name="Brenee King" userId="ef31e649-1f2f-4d32-a36f-d03a88b248c5" providerId="ADAL" clId="{7994DF63-3084-4286-B84F-05628F5C534B}" dt="2024-10-11T19:14:48.980" v="217" actId="47"/>
        <pc:sldMasterMkLst>
          <pc:docMk/>
          <pc:sldMasterMk cId="3655728272" sldId="2147483913"/>
        </pc:sldMasterMkLst>
        <pc:sldLayoutChg chg="del">
          <pc:chgData name="Brenee King" userId="ef31e649-1f2f-4d32-a36f-d03a88b248c5" providerId="ADAL" clId="{7994DF63-3084-4286-B84F-05628F5C534B}" dt="2024-10-11T19:14:48.980" v="217" actId="47"/>
          <pc:sldLayoutMkLst>
            <pc:docMk/>
            <pc:sldMasterMk cId="3655728272" sldId="2147483913"/>
            <pc:sldLayoutMk cId="1089822986" sldId="214748392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122BA-0ED8-447C-A3A2-380B270F5C30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1ACE3-EC79-43DE-B711-3E994D4E35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1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n.com/policy-and-guidelines/policy/position-statements/medical-cannabis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45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References: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Sarma ND,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Waye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A, ElSohly MA, et al. Cannabis Inflorescence for Medical Purposes: USP Considerations for Quality Attributes. J Nat Prod. Apr 24 2020;83(4):1334-1351.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10.1021/acs.jnatprod.9b01200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 E. Evolution and Classification of Cannabis sativa (Marijuana, Hemp) in Relation to Human Utilization. Bot Rev. Sept 2015;81(3):189-294. doi:10.1007/s12229-015-9157-3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McPartland JM. Cannabis Systematics at the Levels of Family, Genus, and Species. Cannabis Cannabinoid Res. 2018;3(1):203-212. doi:10.1089/can.2018.0039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Micalizzi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G, Vento F,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Alibrando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F, Donnarumma D,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Dugo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Mondello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L. Cannabis Sativa L.: a comprehensive review on the analytical methodologies for cannabinoids and terpenes characterization. J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Chromatogr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A. Jan 25 2021;1637:461864.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10.1016/j.chroma.2020.461864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76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1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22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05300"/>
            <a:ext cx="5486400" cy="36004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Notes: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AEA and 2-AG are the classic endocannabinoids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3,6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Phytocannabinoids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plant derived and include CBD and THC and over 100 others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Synthetic cannabinoids are lab derived and include FDA-approved drugs like dronabinol and nabilone. There are also synthetic cannabinoids that are used illicitly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5,8-11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References: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VanDolah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HJ, Bauer BA,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Mauck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KF. Clinicians' Guide to Cannabidiol and Hemp Oils. 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Mayo Clin Proc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2019;94(9):1840-1851. doi:10.1016/j.mayocp.2019.01.003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Castillo PE,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Younts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TJ, Chavez AE,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Hashimotodani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Y. Endocannabinoid signaling and synaptic function.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Neuron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. Oct 4 2012;76(1):70-81. doi:10.1016/j.neuron.2012.09.020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Appendino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G,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Chianese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G,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Taglialatela-Scafati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O. Cannabinoids: occurrence and medicinal chemistry.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Curr Med Chem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. 2011;18(7):1085-99. doi:10.2174/092986711794940888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Morales P, Hurst DP, Reggio PH. Molecular Targets of the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Phytocannabinoids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: A Complex Picture.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Prog Chem Org Nat Prod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. 2017;103:103-131. doi:10.1007/978-3-319-45541-9_4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Roque-Bravo R, Silva RS,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Malheiro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RF, et al. Synthetic Cannabinoids: A Pharmacological and Toxicological Overview.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Annu Rev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Pharmacol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Toxicol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. Jan 20 2023;63:187-209. doi:10.1146/annurev-pharmtox-031122-113758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Mack A, Joy J. 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Marijuana as Medicine?: The Science Beyond the Controversy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Washington (DC): National Academies Press (US); 2000. [Notes only]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ElSohly M, Gul W. Constituents of Cannabis sativa. In: Pertwee R, ed. 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Handbook of Cannabis. 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Oxford University Press; 2014;3:1093. [Notes only]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Marinol® (dronabinol) capsules, for oral use [prescribing information]. North Chicago, IL: AbbVie Inc. https://dailymed.nlm.nih.gov/dailymed/drugInfo.cfm?setid=d0efeeec-640d-43c3-8f0a-d31324a11c68 [Notes only]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Syndros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® (dronabinol) oral solution [prescribing information]. Chandler, AZ: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Benuvia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Therapeutics Inc. https://dailymed.nlm.nih.gov/dailymed/drugInfo.cfm?setid=a7801c70-995d-46a2-91ee-141ef427c6b5 [Notes only]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Cesamet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® (nabilone) capsules [prescribing information]. Bridgewater, NJ: Bausch Health US LLC. https://dailymed.nlm.nih.gov/dailymed/drugInfo.cfm?setid=83c7ac15-ece9-47de-b83c-d575544fa449 [Notes only]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Psychoyos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D, Vinod KY. Marijuana, Spice 'herbal high', and early neural development: implications for rescheduling and legalization. 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Drug Test Anal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2013;5(1):27-45. doi:10.1002/dta.1390 [Notes only]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FFFFFF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87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References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/>
              </a:rPr>
              <a:t>VanDolah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/>
              </a:rPr>
              <a:t> HJ, Bauer BA,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/>
              </a:rPr>
              <a:t>Mauck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/>
              </a:rPr>
              <a:t> KF. Clinicians’ guide to cannabidiol and hemp oils. 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/>
              </a:rPr>
              <a:t>Mayo Clin Proc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/>
              </a:rPr>
              <a:t>. 2019;94(9):1840-1851.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/>
              </a:rPr>
              <a:t>Mackie K. Cannabinoid receptors: where they are and what they do. J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/>
              </a:rPr>
              <a:t>Neuroendocrinol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/>
              </a:rPr>
              <a:t>. 2008 May;20 Suppl 1:10-4.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/>
              </a:rPr>
              <a:t>doi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/>
              </a:rPr>
              <a:t>: 10.1111/j.1365-2826.2008.01671.x. PMID: 18426493.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40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References: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/>
              </a:rPr>
              <a:t>Rosenberg EC, Tsien RW, Whalley BJ, Devinsky O. Cannabinoids and Epilepsy. Neurotherapeutics. 2015;12(4):747-768. doi:10.1007/s13311-015-0375-5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/>
              </a:rPr>
              <a:t>Perucca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/>
              </a:rPr>
              <a:t> E. Cannabinoids in the Treatment of Epilepsy: Hard Evidence at Last?. J Epilepsy Res. 2017;7(2):61-76. doi:10.14581/jer.17012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76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rPr>
              <a:t>Notes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rPr>
              <a:t>Synthetic cannabinoids have unique chemical structures but also a unique naming culture based upon the inventor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rPr>
              <a:t>Shown here are 5 examples of synthetic cannabinoids developed for research.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rPr>
              <a:t>References: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McLaughlin PJ, Lu D, Winston KM, et al. Behavioral effects of the novel cannabinoid full agonist AM 411.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Pharmacol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Biochem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Behav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2005;81(1):78-88. doi:10.1016/j.pbb.2005.02.005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Fattore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Fratta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W. Beyond THC: The New Generation of Cannabinoid Designer Drugs. Review.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Front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Behav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Neurosci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2011-September-21 2011;5:60. doi:10.3389/fnbeh.2011.00060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Jung K-M,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Piomelli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D. Cannabinoids and Endocannabinoids. In: Pfaff DW, Volkow ND, Rubenstein JL, eds.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Neuroscience in the 21st Century.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Springer International Publishing; 2022:2129-2157:chap 136.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 Monitoring Centre for Drugs and Drug Addiction. Perspectives on Drugs: Synthetic Cannabinoids in Europe. 2017. Accessed Oct 18, 2022. https://www.emcdda.europa.eu/publications/pods/synthetic-cannabinoids_en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 Food and Drug Administration. FDA and Cannabis: Research and Drug Approval Process. Updated Feb 24, 2023. Accessed Sept 2, 2024. https://www.fda.gov/news-events/public-health-focus/fda-and-cannabis-research-and-drug-approval-process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88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References: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Kendall DA,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Yudowski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GA. Cannabinoid Receptors in the Central Nervous System: Their Signaling and Roles in Disease. 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Front Cell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Neurosci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2017;10:294. Published 2017 Jan 4. doi:10.3389/fncel.2016.00294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Chiurchiù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Leuti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Maccarrone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M. Cannabinoid Signaling and Neuroinflammatory Diseases: A Melting pot for the Regulation of Brain Immune Responses. 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 Neuroimmune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Pharmacol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2015;10(2):268-280. doi:10.1007/s11481-015-9584-2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Porcella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Gessa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GL,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L. The synthetic cannabinoid WIN55212-2 decreases the intraocular pressure in human glaucoma resistant to conventional therapies. 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Neurosci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2001;13(2):409-412. doi:10.1046/j.0953-816x.2000.01401.x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Zhong L,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Njie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Y, Feng W, Song ZH. CB2 cannabinoid receptors in trabecular meshwork cells mediate JWH015-induced enhancement of aqueous humor outflow facility. 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Ophthalmol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Vis Sci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2005;46(6):1988-1992. doi:10.1167/iovs.04-0651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Turcotte C, Blanchet MR, Laviolette M,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Flamand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N. Impact of Cannabis, Cannabinoids, and Endocannabinoids in the Lungs. 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Front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Pharmacol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2016;7:317. Published 2016 Sep 15. doi:10.3389/fphar.2016.00317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Preet A,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Qamri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Z, Nasser MW, et al. Cannabinoid receptors, CB1 and CB2, as novel targets for inhibition of non-small cell lung cancer growth and metastasis. 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Cancer Prev Res (Phila)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2011;4(1):65-75. doi:10.1158/1940-6207.CAPR-10-0181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Benyó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Ruisanchez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É,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Leszl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-Ishiguro M, Sándor P, Pacher P. Endocannabinoids in cerebrovascular regulation. 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 J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Physiol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Heart Circ Physiol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2016;310(7):H785-H801. doi:10.1152/ajpheart.00571.2015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Maccarrone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M, Bab I,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Bíró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T, et al. Endocannabinoid signaling at the periphery: 50 years after THC. 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Trends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Pharmacol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2015;36(5):277-296. doi:10.1016/j.tips.2015.02.008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Galiègue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S, Mary S, Marchand J, et al. Expression of central and peripheral cannabinoid receptors in human immune tissues and leukocyte subpopulations. 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Biochem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1995;232(1):54-61. doi:10.1111/j.1432-1033.1995.tb20780.x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Donadelli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M, Dando I,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Zaniboni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T, et al. Gemcitabine/cannabinoid combination triggers autophagy in pancreatic cancer cells through a ROS-mediated mechanism. 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Cell Death Dis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2011;2(4):e152. Published 2011 Apr 28. doi:10.1038/cddis.2011.36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Sharkey KA, Wiley JW. The Role of the Endocannabinoid System in the Brain-Gut Axis. 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Gastroenterology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2016;151(2):252-266. doi:10.1053/j.gastro.2016.04.015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Zimmer A. A collaboration investigating endocannabinoid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signalling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brain and bone. J Basic Clin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Physiol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Pharmacol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2016;27(3):229-235. doi:10.1515/jbcpp-2015-0125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82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3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References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241653" marR="0" lvl="0" indent="-24165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US Food and Drug Administration. FDA and Cannabis: Research and Drug Approval Process. Updated Feb 24, 2023. Accessed Sept 2, 2024. https://www.fda.gov/news-events/public-health-focus/fda-and-cannabis-research-and-drug-approval-process.</a:t>
            </a:r>
          </a:p>
          <a:p>
            <a:pPr marL="241653" marR="0" lvl="0" indent="-24165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US Food and Drug Administration. FDA Regulation of Cannabis and Cannabis-derived Products. Updated July 16, 2024. Accessed Oct 2, 2024. https://www.fda.gov/news-events/public-health-focus/fda-regulation-cannabis-and-cannabis-derived-products-including-cannabidiol-cbd</a:t>
            </a:r>
          </a:p>
          <a:p>
            <a:pPr marL="241653" marR="0" lvl="0" indent="-24165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Potter DJ. A review of the cultivation and processing of cannabis (Cannabis sativa L.) for production of prescription medicines in the UK. Drug Test Anal. Jan-Feb 2014;6(1-2):31-8. doi:10.1002/dta.1531.</a:t>
            </a:r>
          </a:p>
          <a:p>
            <a:pPr marL="241653" marR="0" lvl="0" indent="-24165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US Food and Drug Administration. What is a Botanical Drug? FDA.gov. Updated Aug 29, 2024. Accessed Oct 2, 2024. https://www.fda.gov/about-fda/center-drug-evaluation-and-research-cder/what-botanical-drug.</a:t>
            </a:r>
          </a:p>
          <a:p>
            <a:pPr marL="241653" marR="0" lvl="0" indent="-24165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US Drug Enforcement Administration. Drug Fact Sheet: Marijuana/Cannabis. April 2020. Accessed Oct 2, 2024. https://www.dea.gov/sites/default/files/2020-06/Marijuana-Cannabis-2020_0.pdf</a:t>
            </a:r>
          </a:p>
          <a:p>
            <a:pPr marL="241653" marR="0" lvl="0" indent="-24165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Department of Agriculture (USDA). Establishment of a Domestic Hemp Production Program, 7 CFR  §990 (2021). Accessed 3 Dec 2021. https://www.federalregister.gov/documents/2021/01/19/2021-00967/establishment-of-a-domestic-hemp-production-program.</a:t>
            </a:r>
          </a:p>
          <a:p>
            <a:pPr marL="241653" marR="0" lvl="0" indent="-24165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Bostwick JM. Blurred boundaries: the therapeutics and politics of medical marijuana. Mayo Clin Proc. Feb 2012;87(2):172-86. doi:10.1016/j.mayocp.2011.10.003.</a:t>
            </a:r>
          </a:p>
          <a:p>
            <a:pPr marL="241653" marR="0" lvl="0" indent="-24165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Koch, A. 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Brandenburger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S. 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Türpe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S. and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Birringer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M.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The need for a legal distinction of nutraceuticals. Food and Nutrition Sciences. 2014;5:905-913. doi:10.4236/fns.2014.510100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71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358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very commonly discussed cannabis-derived products are medical marijuana, also sometimes called medical cannabis; and recreational marijuana, also sometimes called adult-use cannabis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Medical cannabis is sold to consumers who have been certified or a recommendation by a healthcare provider to have a qualified condition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Recreational cannabis is used to induce pleasure, euphoria or relaxation, and to enhance sociability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What’s important to note is that these two marketing terms are essentially the same products, just differentiated by intent of use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References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Bostwick JM. Blurred boundaries: the therapeutics and politics of medical marijuana. Mayo Clin Proc. 2012;87(2):172-186. doi:10.1016/j.mayocp.2011.10.003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Slawek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Althouse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AD, Feldman R, et al. Cannabis dispensary staff approaches to counseling on potential contraindications to cannabis use: insights from a national self-report survey. BMC Prim Care. Jul 14 2023;24(1):145. doi:10.1186/s12875-023-02095-5 [Notes only]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Hall W. Sought-After Effects, Adverse Effects, Designer Drugs, and Harm Minimization. In: Pertwee R, ed. Handbook of Cannabis. Oxford University Press; 2014:part 6. [Notes only]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967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References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Department of Agriculture (USDA). Establishment of a Domestic Hemp Production Program, 7 CFR  §990 (2021). Accessed 3 Dec 2021. https://www.federalregister.gov/documents/2021/01/19/2021-00967/establishment-of-a-domestic-hemp-production-program.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Lachenmeier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DW,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Habel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S, Fischer B, et al. Are adverse effects of cannabidiol (CBD) products caused by tetrahydrocannabinol (THC) contamination?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F1000Res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2019;8(1394):1394. doi:10.12688/f1000research.19931.5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Dräger H,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Barthlott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Golombek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P, Walch SG,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Lachenmeier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DW. Time Trends of Tetrahydrocannabinol (THC) in a 2008–2021 German National Survey of Hemp Food Products.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Foods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2022; 11(3):486. doi:10.3390/foods11030486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Marinol® (dronabinol) capsules, for oral use [prescribing information]. North Chicago, IL: AbbVie Inc. https://dailymed.nlm.nih.gov/dailymed/drugInfo.cfm?setid=d0efeeec-640d-43c3-8f0a-d31324a11c68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Jazz Pharmaceuticals. CBD &amp; the 0.3% THC limit. https://www.cannabinoidclinical.com/cbd-vs-thc. 2023. Accessed Sep 2024.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6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Notes: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Cannabinoids are metabolized primarily by the liver: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CBD by CYP3A4 and CYP2C19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en-US" sz="9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THC by CYP2C9 and CYP3A4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2-4</a:t>
            </a:r>
            <a:endParaRPr kumimoji="0" lang="en-US" sz="9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These CYP enzymes are common routes for drug metabolism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References: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EPIDIOLEX® (cannabidiol). [prescribing information]. Jazz Pharmaceuticals, Inc; 2022. Accessed October 5, 2022. https://pp.jazzpharma.com/pi/EPIDIOLEX.en.USPI.pdf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Marinol® (dronabinol) capsules, for oral use [prescribing information]. North Chicago, IL: AbbVie Inc. https://dailymed.nlm.nih.gov/dailymed/drugInfo.cfm?setid=d0efeeec-640d-43c3-8f0a-d31324a11c68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Syndros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® (dronabinol) oral solution [prescribing information]. Chandler, AZ: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Benuvia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Therapeutics Inc. https://dailymed.nlm.nih.gov/dailymed/drugInfo.cfm?setid=a7801c70-995d-46a2-91ee-141ef427c6b5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Cesamet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® (nabilone) capsules [prescribing information]. Bridgewater, NJ: Bausch Health US LLC. https://dailymed.nlm.nih.gov/dailymed/drugInfo.cfm?setid=83c7ac15-ece9-47de-b83c-d575544fa449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Balachandran P,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Elsohly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M, Hill KP. Cannabidiol Interactions with Medications, Illicit Substances, and Alcohol: A Comprehensive Review.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 Gen Intern Med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Jul 2021;36(7):2074-2084. doi:10.1007/s11606-020-06504-8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Doohan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PT. Cannabinoid Interactions with Cytochrome P450 Drug Metabolism: a Full-Spectrum Characterization. The AAPS Journal. 2021;23doi:10.1208/s12248-021-00616-7 [Notes only]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387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References:</a:t>
            </a:r>
          </a:p>
          <a:p>
            <a:pPr marL="184150" marR="0" lvl="0" indent="-18415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US Food and Drug Administration. FDA and Cannabis: Research and Drug Approval Process. Updated Feb 24, 2023. Accessed Oct 2, 2024. https://www.fda.gov/news-events/public-health-focus/fda-and-cannabis-research-and-drug-approval-process</a:t>
            </a:r>
          </a:p>
          <a:p>
            <a:pPr marL="184150" marR="0" lvl="0" indent="-18415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US Food and Drug Administration. Placebos and Blinding in Randomized Controlled Cancer Trials for Drug and Biological Products. 2019. Accessed Oct 1, 2024. https://www.fda.gov/media/130326/download</a:t>
            </a:r>
          </a:p>
          <a:p>
            <a:pPr marL="184150" marR="0" lvl="0" indent="-18415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US Food and Drug Administration. Facts About the Current Good Manufacturing Practices (CGMPs). Updated Feb 16, 2024. Accessed Oct 1, 2024. https://www.fda.gov/drugs/pharmaceutical-quality-resources/facts-about-current-good-manufacturing-practices-cgmps</a:t>
            </a:r>
          </a:p>
          <a:p>
            <a:pPr marL="184150" marR="0" lvl="0" indent="-18415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US Food and Drug Administration. Q7 Good Manufacturing Practice Guidance for Active Pharmaceutical Ingredients Guidance for Industry. 2016. Accessed Dec 3, 2021. https://www.fda.gov/media/71518/download</a:t>
            </a:r>
          </a:p>
          <a:p>
            <a:pPr marL="184150" marR="0" lvl="0" indent="-18415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US Food and Drug Administration. Expiration Dating and Stability Testing for Human Drug Products. Updated Nov 7, 2014. Accessed Dec 6, 2021. https://www.fda.gov/inspections-compliance-enforcement-and-criminal-investigations/inspection-technical-guides/expiration-dating-and-stability-testing-human-drug-products</a:t>
            </a:r>
          </a:p>
          <a:p>
            <a:pPr marL="184150" marR="0" lvl="0" indent="-18415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US Food and Drug Administration. FDA Regulation and Consideration of Cannabis and Cannabis-derived Compounds. Updated Feb 7, 2023. Accessed October 14, 2024. https://www.fda.gov/drugs/cder-small-business-industry-assistance-sbia/fda-regulation-and-quality-considerations-cannabis-and-cannabis-derived-compounds</a:t>
            </a:r>
          </a:p>
          <a:p>
            <a:pPr marL="184150" marR="0" lvl="0" indent="-18415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184150" marR="0" lvl="0" indent="-18415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672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077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References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Ojuederie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 OB, Babalola OO. Microbial and Plant-Assisted Bioremediation of Heavy Metal Polluted Environments: A Review. Int J Environ Res Public Health. Dec 4 2017;14(12)doi:10.3390/ijerph14121504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Puckowski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 A,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Mioduszewska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 K,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Lukaszewicz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 P, et al. Bioaccumulation and analytics of pharmaceutical residues in the environment: A review. J Pharm Biomed Anal. Aug 5 2016;127:232-55. doi:10.1016/j.jpba.2016.02.049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Placido DF, Lee CC. Potential of Industrial Hemp for Phytoremediation of Heavy Metals. Plants (Basel). 2022;11(5):595. Published 2022 Feb 23. doi:10.3390/plants11050595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Canu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, M.;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Mulè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, P.;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Spanu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, E.;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Fanni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, S.;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Marrone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, A.;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Carboni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, G. Hemp Cultivation in Soils Polluted by Cd, Pb and Zn in the Mediterranean Area: Sites Characterization and Phytoremediation in Real Scale Settlement. Appl. Sci. 2022, 12, 3548. https://doi.org/10.3390/ app12073548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Flajšman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 M,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Košmelj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 K,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Grčman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 H,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Ačko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 DK, Zupan M. Industrial hemp (Cannabis sativa L.)-a valuable alternative crop for growing in agricultural soils contaminated with heavy metals. Environ Sci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Pollut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 Res Int. 2023;30(54):115414-115429. doi:10.1007/s11356-023-30474-z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Cleophas FN,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Zahari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 NZ,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Murugayah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lte DIN 1451 Mittelschrift" charset="0"/>
                <a:cs typeface="Alte DIN 1451 Mittelschrift" charset="0"/>
              </a:rPr>
              <a:t> P, Rahim SA, Mohd Yatim AN. Phytoremediation: A Novel Approach of Bast Fiber Plants (Hemp, Kenaf, Jute and Flax) for Heavy Metals Decontamination in Soil-Review. Toxics. 2022;11(1):5. Published 2022 Dec 20. doi:10.3390/toxics11010005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Alte DIN 1451 Mittelschrift" charset="0"/>
              <a:cs typeface="Alte DIN 1451 Mittelschrift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Alte DIN 1451 Mittelschrift" charset="0"/>
              <a:cs typeface="Alte DIN 1451 Mittelschrift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001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References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Sarma ND,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Waye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A, ElSohly MA, et al. Cannabis Inflorescence for Medical Purposes: USP Considerations for Quality Attributes. J Nat Prod. 2020;83(4):1334-1351. doi:10.1021/acs.jnatprod.9b01200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Jameson LE,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Conrow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KD,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Pinkhasova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DV, et al. Comparison of State-Level Regulations for Cannabis Contaminants and Implications for Public Health. Environ Health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Perspect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2022;130(9):97001. doi:10.1289/EHP11206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 Food and Drug Administration. FDA Regulation and Consideration of Cannabis and Cannabis-derived Compounds. Updated Feb 7, 2023. Accessed October 14, 2024. https://www.fda.gov/drugs/cder-small-business-industry-assistance-sbia/fda-regulation-and-quality-considerations-cannabis-and-cannabis-derived-compounds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472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References: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Federal Register. 81 FR §53395 - Statement of Principles on Industrial Hemp. Accessed December 13, 2022. https://thefederalregister.org/81-FR/53395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Hemp production and 2018 Farm Bill. US Food and Drug Administration. Updated July 2019. Accessed March 3, 2021. https://www.fda.gov/news-events/congressional-testimony/hemp-production-and-2018-farm-bill-07252019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Statement from FDA Commissioner Scott Gottlieb, M.D., on signing of the Agriculture Improvement Act and the agency’s regulation of products containing cannabis and cannabis-derived compounds. US Food and Drug Administration. Updated December 2018. Accessed March 15, 2021. https://www.fda.gov/news-events/press-announcements/statement-fda-commissioner-scott-gottlieb-md-signing-agriculture-improvement-act-and-agencys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Vandrey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Raber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JC,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Raber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ME, Douglass B, Miller C, Bonn-Miller MO. Cannabinoid Dose and Label Accuracy in Edible Medical Cannabis Products [published correction appears in JAMA. 2015 Jul 14;314(2):188]. JAMA. 2015;313(24):2491-2493. doi:10.1001/jama.2015.6613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Bonn-Miller MO,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Loflin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MJE, Thomas BF,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Marcu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JP,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Hyke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Vandrey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R. Labeling Accuracy of Cannabidiol Extracts Sold Online. JAMA. 2017;318(17):1708-1709. doi:10.1001/jama.2017.11909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Dubrow GA, Pawar RS, Srigley C, et al. A survey of cannabinoids and toxic elements in hemp-derived products from the United States marketplace. J Food Compost Anal. 2021;97:103800. 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doi: 10.1016/j.jfca.2020.103800.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Gardener H, Wallin C, Bowen J. Heavy metal and phthalate contamination and labeling integrity in a large sample of US commercially available cannabidiol (CBD) products. Sci Total Environ. 2022;851(Pt 1):158110. 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doi: 10.1016/j.scitotenv.2022.158110.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Spindle TR,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Sholler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DJ, Cone EJ, et al. Cannabinoid Content and Label Accuracy of Hemp-Derived Topical Products Available Online and at National Retail Stores. JAMA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Open. 2022;5(7):e2223019.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10.1001/jamanetworkopen.2022.23019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Johnson E, Kilgore M,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Babalonis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S. Cannabidiol (CBD) product contamination: Quantitative analysis of </a:t>
            </a:r>
            <a:r>
              <a:rPr kumimoji="0" lang="el-GR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Δ9-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tetrahydrocannabinol (</a:t>
            </a:r>
            <a:r>
              <a:rPr kumimoji="0" lang="el-GR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Δ9-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THC) concentrations found in commercially available CBD products. Drug Alcohol Depend. 2022;237:109522. </a:t>
            </a: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doi: 10.1016/j.drugalcdep.2022.109522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Gidal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Vandrey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R, Wallin C, et al. Product labeling accuracy and contamination analysis of commercially available cannabidiol product samples. Front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Pharmacol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2024;15:1335441.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10.3389/fphar.2024.1335441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150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References: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World Health Organization. WHO Guidelines on good agricultural and collection practices (GACP) for medicinal plants. Geneva 2003.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OECD (1998), OECD Principles on Good Laboratory Practice, OECD Series on Principles of Good Laboratory Practice and Compliance Monitoring, No. 1, OECD Publishing, Paris, https://doi.org/10.1787/9789264078536-en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 Food and Drug Administration. Good Clinical Practice. Updated Dec 11, 2019. Accessed Oct. 2, 2024. https://www.fda.gov/about-fda/center-drug-evaluation-and-research-cder/good-clinical-practice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 Food and Drug Administration. Facts About the Current Good Manufacturing Practice (cGMP). Updated Feb 16, 2024. Accessed Oct 2, 2024. https://www.fda.gov/drugs/pharmaceutical-quality-resources/facts-about-current-good-manufacturing-practice-cgmp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 Food and Drug Administration. FDA Announces proposed rule: National Standards for Licensure of Wholesale Drug Distributors and Third-Party Logistics Providers. Updated June 22, 2022. Accessed Oct 2, 2024. https://www.fda.gov/drugs/drug-supply-chain-security-act-dscsa/fda-announces-proposed-rule-national-standards-licensure-wholesale-drug-distributors-and-third-party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758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References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: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US Food and Drug Administration. Cannabis and cannabis-derived compounds: quality considerations for clinical research: guidance for industry. 2020. Accessed March 3, 2021. https://www.fda.gov/media/140319/download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US Food and Drug Administration. FDA and Cannabis: Research and Drug Approval Process. Updated Feb 24, 2023. Accessed Oct 1, 2024. https://www.fda.gov/news-events/public-health-focus/fda-and-cannabis-research-and-drug-approval-process.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US Food and Drug Administration. Expiration Dating and Stability Testing for Human Drug Products. Nov 7, 2014. Accessed Sept 30, 2024. https://www.fda.gov/inspections-compliance-enforcement-and-criminal-investigations/inspection-technical-guides/expiration-dating-and-stability-testing-human-drug-products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National Institute of Health. Cannabis (marijuana) and cannabinoids: what you need to know. Updated November 2019. Accessed February 9, 2023. https://www.nccih.nih.gov/health/cannabis-marijuana-and-cannabinoids-what-you-need-to-know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Bostwick JM. Blurred boundaries: the therapeutics and politics of medical marijuana. Mayo Clin Proc. 2012;87(2):172-186. doi:10.1016/j.mayocp.2011.10.003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US Food and Drug Administration. Hemp Production and the 2018 Farm Bill. Updated July 25, 2019. Accessed October 10, 2024. https://www.fda.gov/news-events/congressional-testimony/hemp-production-and-2018-farm-bill-07252019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US Food and Drug Administration. Botanical Drug Development Guidance for Industry. FDA. Updated Aug 29, 2024. Accessed February 9, 2023. https://www.fda.gov/media/93113/download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97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693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Reference: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Ammerman S, Ryan S, Adelman WP; Committee on Substance Abuse, the Committee on Adolescence. The impact of marijuana policies on youth: clinical, research, and legal update. Pediatrics. 2015 Mar;135(3):e769-85.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doi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: 10.1542/peds.2014-4147.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American Academy of Family Physicians. Marijuana and Cannabinoids: Health, Research and Regulatory Considerations (Position Paper). July 2019. Accessed September 23, 2024. https://www.aafp.org/about/policies/all/marijuana-position-paper.html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American Medical Association. AMA: Cannabis Legalization for Medicinal Use D-95.969. Updated 2023, Accessed Sep 16, 2024. https://policysearch.ama-assn.org/policyfinder/detail/Marijuana?uri=%2FAMADoc%2Fdirectives.xml-D-95.969.xml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American Academy of Neurology. AAN position: use of medical cannabis for neurologic disorders. Updated Sept 9, 2020, 2020. Accessed Sep 16, 2024. </a:t>
            </a:r>
            <a:r>
              <a:rPr kumimoji="0" lang="en-US" sz="9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https://www.aan.com/policy-and-guidelines/policy/position-statements/medical-cannabis/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882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26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1" dirty="0"/>
              <a:t>References: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dirty="0"/>
              <a:t>Devereaux PJ, Yusuf S. The evolution of the randomized controlled trial and its role in evidence-based decision making. J Intern Med. Aug 2003;254(2):105-13. doi:10.1046/j.1365-2796.2003.01201.x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dirty="0"/>
              <a:t>US Food and Drug Administration. Placebos and Blinding in Randomized Controlled Cancer Trials for Drug and Biological Products. 2019. Accessed Oct 1, 2024. https://www.fda.gov/media/130326/download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dirty="0"/>
              <a:t>Blessing EM, Steenkamp MM, Manzanares J, </a:t>
            </a:r>
            <a:r>
              <a:rPr lang="en-US" sz="900" dirty="0" err="1"/>
              <a:t>Marmar</a:t>
            </a:r>
            <a:r>
              <a:rPr lang="en-US" sz="900" dirty="0"/>
              <a:t> CR. Cannabidiol as a Potential Treatment for Anxiety Disorders. Neurotherapeutics. Oct 2015;12(4):825-36. doi:10.1007/s13311-015-0387-1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900" dirty="0"/>
              <a:t>Akhtar A. The flaws and human harms of animal experimentation. </a:t>
            </a:r>
            <a:r>
              <a:rPr lang="en-US" sz="900" dirty="0" err="1"/>
              <a:t>Camb</a:t>
            </a:r>
            <a:r>
              <a:rPr lang="en-US" sz="900" dirty="0"/>
              <a:t> Q Health Ethics. Oct 2015;24(4):407-19. doi:10.1017/S0963180115000079</a:t>
            </a:r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0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1" dirty="0">
                <a:latin typeface="+mn-lt"/>
                <a:cs typeface="Calibri"/>
              </a:rPr>
              <a:t>References:</a:t>
            </a:r>
            <a:endParaRPr lang="en-US" sz="900" dirty="0">
              <a:latin typeface="+mn-lt"/>
              <a:cs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900" dirty="0">
                <a:latin typeface="+mn-lt"/>
              </a:rPr>
              <a:t>US Food and Drug Administration. Warning Letter Discover Health, LLC d/b/a Discover CBD and Strain Snobs. Updated November 21, 2023. Accessed July 9, 2024. https://www.fda.gov/inspections-compliance-enforcement-and-criminal-investigations/warning-letters/discover-health-llc-dba-discover-cbd-and-strain-snobs-661488-11162023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900" dirty="0">
                <a:latin typeface="+mn-lt"/>
              </a:rPr>
              <a:t>US Food and Drug Administration. Warning Letter Whole Leaf Organics, LLC. Accessed March 16, 2021. https://www.fda.gov/inspections-compliance-enforcement-and-criminal-investigations/warning-letters/whole-leaf-organics-llc-593176-11222019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900" dirty="0">
                <a:latin typeface="+mn-lt"/>
              </a:rPr>
              <a:t>US Food and Drug Administration. Warning Letter East Fork Cultivars. Updated December 26, 2023. Accessed July 9, 2024. https://www.fda.gov/inspections-compliance-enforcement-and-criminal-investigations/warning-letters/east-fork-cultivars-654211-12222023</a:t>
            </a:r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4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58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References: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 panose="020B0604020202020204" pitchFamily="34" charset="0"/>
              </a:rPr>
              <a:t>Fischedick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 panose="020B0604020202020204" pitchFamily="34" charset="0"/>
              </a:rPr>
              <a:t> JT,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 panose="020B0604020202020204" pitchFamily="34" charset="0"/>
              </a:rPr>
              <a:t>Hazekamp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 panose="020B0604020202020204" pitchFamily="34" charset="0"/>
              </a:rPr>
              <a:t> A,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 panose="020B0604020202020204" pitchFamily="34" charset="0"/>
              </a:rPr>
              <a:t>Erkelens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 panose="020B0604020202020204" pitchFamily="34" charset="0"/>
              </a:rPr>
              <a:t> T, et al. Metabolic ﬁngerprinting of Cannabis sativa L., cannabinoids and terpenoids for chemotaxonomic and drug standardization purposes. Phytochemistry. 2010;71:2058-2073.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 panose="020B0604020202020204" pitchFamily="34" charset="0"/>
              </a:rPr>
              <a:t>doi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Arial" panose="020B0604020202020204" pitchFamily="34" charset="0"/>
              </a:rPr>
              <a:t>: 0.1016/j.phytochem.2010.10.001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ElSohly M, Gul W. Constituents of Cannabis sativa. In: Pertwee R, ed. 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Handbook of Cannabis. 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Oxford University Press; 2014;3:1093.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54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References: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ElSohly M, Gul W. Constituents of Cannabis sativa. In: Pertwee R, ed. 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Handbook of Cannabis. 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Oxford University Press; 2014;3:1093.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Turner CE,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Elsohly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Boeren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EG. Constituents of Cannabis sativa L. XVII. A review of the natural constituents. 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 Nat Prod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1980;43(2):169-234.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58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References:</a:t>
            </a:r>
          </a:p>
          <a:p>
            <a:pPr marL="228600" marR="0" lvl="0" indent="-228600" algn="l" defTabSz="93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Fischedick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JT,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Hazekamp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Erkelens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T, Choi YH,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Verpoorte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R. Metabolic fingerprinting of Cannabis sativa L., cannabinoids and terpenoids for chemotaxonomic and drug standardization purposes. Phytochemistry. 2010;71(17-18):2058-2073. doi:10.1016/j.phytochem.2010.10.001</a:t>
            </a:r>
          </a:p>
          <a:p>
            <a:pPr marL="228600" marR="0" lvl="0" indent="-228600" algn="l" defTabSz="93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Sarma ND,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Waye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A, ElSohly MA, et al. Cannabis Inflorescence for Medical Purposes: USP Considerations for Quality Attributes. J Nat Prod. 2020;83(4):1334-1351. doi:10.1021/acs.jnatprod.9b01200</a:t>
            </a:r>
          </a:p>
          <a:p>
            <a:pPr marL="228600" marR="0" lvl="0" indent="-228600" algn="l" defTabSz="93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H.R.2 - 115th Congress (2017-2018). Agriculture Improvement Act of 2018. Accessed 3 Dec 2021. https://www.congress.gov/bill/115th-congress/house-bill/2. </a:t>
            </a:r>
          </a:p>
          <a:p>
            <a:pPr marL="228600" marR="0" lvl="0" indent="-228600" algn="l" defTabSz="93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Department of Agriculture (USDA). Establishment of a Domestic Hemp Production Program, 7 CFR  §990 (2021). Accessed 3 Dec 2021. https://www.federalregister.gov/documents/2021/01/19/2021-00967/establishment-of-a-domestic-hemp-production-program.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Gidal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Vandrey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R, Wallin C, et al. Product labeling accuracy and contamination analysis of commercially available cannabidiol product samples. Front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Pharmacol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2024;15:1335441.</a:t>
            </a:r>
          </a:p>
          <a:p>
            <a:pPr marL="228600" marR="0" lvl="0" indent="-228600" algn="l" defTabSz="93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VanDolah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HJ, Bauer BA,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Mauck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KF. Clinicians' Guide to Cannabidiol and Hemp Oils. Mayo Clin Proc. 2019;94(9):1840-1851.</a:t>
            </a:r>
          </a:p>
          <a:p>
            <a:pPr marL="228600" marR="0" lvl="0" indent="-228600" algn="l" defTabSz="93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Bostwick JM. Blurred boundaries: the therapeutics and politics of medical marijuana. Mayo Clin Proc. 2012;87(2):172-186. doi:10.1016/j.mayocp.2011.10.003</a:t>
            </a:r>
          </a:p>
          <a:p>
            <a:pPr marL="0" marR="0" lvl="0" indent="0" algn="l" defTabSz="93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3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3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37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1ACE3-EC79-43DE-B711-3E994D4E35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2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EF7E9-5187-1A48-A74F-FD2FF87F6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02122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1A1AB3D-5AEC-DB40-8EB8-CB4F292412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35050" y="6272878"/>
            <a:ext cx="11007725" cy="50154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205F75F-A4C3-2D48-AB21-93FFCBF3064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67050" y="1700213"/>
            <a:ext cx="6283325" cy="419914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6443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2D8EBA62-7968-E740-9B6C-6BE2451363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1210" y="240620"/>
            <a:ext cx="810747" cy="8419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C2E054AD-450F-AD41-9821-442F2F219D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381" y="238656"/>
            <a:ext cx="10951531" cy="8454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FC742A41-CCED-434D-A7FB-38DB4840C6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35050" y="6272878"/>
            <a:ext cx="11007725" cy="50154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8686D4-551A-6548-BF49-46F75749B4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418509" y="1523491"/>
            <a:ext cx="1520825" cy="143668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6341F11-BA98-284D-BA21-0F1FD10C375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35587" y="1523491"/>
            <a:ext cx="1520825" cy="14366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8E0BC2A-78AC-5049-A533-6429147F13E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180001" y="1523491"/>
            <a:ext cx="1520825" cy="1436688"/>
          </a:xfrm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F06A6B-D544-F849-A4B8-AA8BAF2064FC}"/>
              </a:ext>
            </a:extLst>
          </p:cNvPr>
          <p:cNvCxnSpPr>
            <a:cxnSpLocks/>
          </p:cNvCxnSpPr>
          <p:nvPr userDrawn="1"/>
        </p:nvCxnSpPr>
        <p:spPr>
          <a:xfrm>
            <a:off x="4119716" y="1523491"/>
            <a:ext cx="0" cy="4356201"/>
          </a:xfrm>
          <a:prstGeom prst="lin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C6B0F0A-7E73-2C40-964E-D16F4FD1731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93852" y="3057524"/>
            <a:ext cx="2370137" cy="3714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lvl="0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02D04E8-E6C0-2845-A5D8-E3E745C6C53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06014" y="3057524"/>
            <a:ext cx="2370137" cy="3714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lvl="0"/>
            <a:endParaRPr lang="en-US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7DA5281-3408-5948-BEA5-5591FDAC19F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755344" y="3058087"/>
            <a:ext cx="2370137" cy="371475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pPr lvl="0"/>
            <a:endParaRPr lang="en-US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048C885-1CDE-A047-B3F3-D09789978E4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8484" y="3526344"/>
            <a:ext cx="3300872" cy="229435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2438EEF-25B0-184A-8D47-0C6FC6A781E6}"/>
              </a:ext>
            </a:extLst>
          </p:cNvPr>
          <p:cNvCxnSpPr>
            <a:cxnSpLocks/>
          </p:cNvCxnSpPr>
          <p:nvPr userDrawn="1"/>
        </p:nvCxnSpPr>
        <p:spPr>
          <a:xfrm>
            <a:off x="8018206" y="1523491"/>
            <a:ext cx="0" cy="4356201"/>
          </a:xfrm>
          <a:prstGeom prst="line">
            <a:avLst/>
          </a:prstGeom>
          <a:ln w="127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BDB8D96D-54AD-4742-BD3F-1F3CB485BFE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440646" y="3526344"/>
            <a:ext cx="3300872" cy="229435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endParaRPr lang="en-US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043BE523-7B4A-714D-8FD4-E2DEE2C9F9E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89976" y="3526344"/>
            <a:ext cx="3300872" cy="229435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79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365126"/>
            <a:ext cx="11379200" cy="768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ferences Placeholder">
            <a:extLst>
              <a:ext uri="{FF2B5EF4-FFF2-40B4-BE49-F238E27FC236}">
                <a16:creationId xmlns:a16="http://schemas.microsoft.com/office/drawing/2014/main" id="{6994D638-C906-8C49-B566-4D5E6A8742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5653" y="6258559"/>
            <a:ext cx="3474720" cy="513873"/>
          </a:xfr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References: </a:t>
            </a:r>
          </a:p>
        </p:txBody>
      </p:sp>
      <p:sp>
        <p:nvSpPr>
          <p:cNvPr id="8" name="Abbreviations Placeholder">
            <a:extLst>
              <a:ext uri="{FF2B5EF4-FFF2-40B4-BE49-F238E27FC236}">
                <a16:creationId xmlns:a16="http://schemas.microsoft.com/office/drawing/2014/main" id="{5A216C62-3BEE-64B3-7096-4645E0C9E9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10728" y="6258559"/>
            <a:ext cx="3474720" cy="513873"/>
          </a:xfrm>
        </p:spPr>
        <p:txBody>
          <a:bodyPr lIns="0" tIns="0" r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Abbreviations: </a:t>
            </a:r>
          </a:p>
        </p:txBody>
      </p:sp>
    </p:spTree>
    <p:extLst>
      <p:ext uri="{BB962C8B-B14F-4D97-AF65-F5344CB8AC3E}">
        <p14:creationId xmlns:p14="http://schemas.microsoft.com/office/powerpoint/2010/main" val="358424742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E0D91214-F694-8B49-A286-7B1B194E43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39737" y="1740310"/>
            <a:ext cx="3214687" cy="35297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5F37E26-A636-2640-BB19-793CC2404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0885" y="2439479"/>
            <a:ext cx="5345112" cy="22510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3600">
                <a:latin typeface="+mj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6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ferences Placeholder">
            <a:extLst>
              <a:ext uri="{FF2B5EF4-FFF2-40B4-BE49-F238E27FC236}">
                <a16:creationId xmlns:a16="http://schemas.microsoft.com/office/drawing/2014/main" id="{6994D638-C906-8C49-B566-4D5E6A8742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6603" y="6258559"/>
            <a:ext cx="3474720" cy="513873"/>
          </a:xfr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References: </a:t>
            </a:r>
          </a:p>
        </p:txBody>
      </p:sp>
      <p:sp>
        <p:nvSpPr>
          <p:cNvPr id="8" name="Abbreviations Placeholder">
            <a:extLst>
              <a:ext uri="{FF2B5EF4-FFF2-40B4-BE49-F238E27FC236}">
                <a16:creationId xmlns:a16="http://schemas.microsoft.com/office/drawing/2014/main" id="{5A216C62-3BEE-64B3-7096-4645E0C9E9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10728" y="6258559"/>
            <a:ext cx="3474720" cy="513873"/>
          </a:xfrm>
        </p:spPr>
        <p:txBody>
          <a:bodyPr lIns="0" tIns="0" r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Abbreviations: 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FE7EA4E-5721-927B-0064-278C30BABB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0885" y="2439479"/>
            <a:ext cx="5345112" cy="225107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3600"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Media Placeholder 2">
            <a:extLst>
              <a:ext uri="{FF2B5EF4-FFF2-40B4-BE49-F238E27FC236}">
                <a16:creationId xmlns:a16="http://schemas.microsoft.com/office/drawing/2014/main" id="{6095EE72-A46A-7547-728F-D55ADA683371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2015613" y="855405"/>
            <a:ext cx="3323150" cy="512260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684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ferences Placeholder">
            <a:extLst>
              <a:ext uri="{FF2B5EF4-FFF2-40B4-BE49-F238E27FC236}">
                <a16:creationId xmlns:a16="http://schemas.microsoft.com/office/drawing/2014/main" id="{6994D638-C906-8C49-B566-4D5E6A8742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6603" y="6258559"/>
            <a:ext cx="3474720" cy="513873"/>
          </a:xfr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References: </a:t>
            </a:r>
          </a:p>
        </p:txBody>
      </p:sp>
      <p:sp>
        <p:nvSpPr>
          <p:cNvPr id="8" name="Abbreviations Placeholder">
            <a:extLst>
              <a:ext uri="{FF2B5EF4-FFF2-40B4-BE49-F238E27FC236}">
                <a16:creationId xmlns:a16="http://schemas.microsoft.com/office/drawing/2014/main" id="{5A216C62-3BEE-64B3-7096-4645E0C9E9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10728" y="6258559"/>
            <a:ext cx="3474720" cy="513873"/>
          </a:xfrm>
        </p:spPr>
        <p:txBody>
          <a:bodyPr lIns="0" tIns="0" rIns="0" bIns="0"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800"/>
            </a:lvl1pPr>
          </a:lstStyle>
          <a:p>
            <a:pPr lvl="0"/>
            <a:r>
              <a:rPr lang="en-US"/>
              <a:t>Abbreviations: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4AC2CC-18F4-7A87-5B96-11BAC717A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1" y="365126"/>
            <a:ext cx="11379200" cy="7683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289915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4685C-A32D-704F-ABA0-9C761173C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1210" y="1502814"/>
            <a:ext cx="585265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5EFA3-061F-2041-8197-B8293FA43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6261" y="1502814"/>
            <a:ext cx="58526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62C11B1-3D49-C14D-8E54-1FD96D01DD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35050" y="6272878"/>
            <a:ext cx="11007725" cy="50154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2438C317-4677-AA49-9077-A8FC55DA95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1210" y="240620"/>
            <a:ext cx="810747" cy="8419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Title 11">
            <a:extLst>
              <a:ext uri="{FF2B5EF4-FFF2-40B4-BE49-F238E27FC236}">
                <a16:creationId xmlns:a16="http://schemas.microsoft.com/office/drawing/2014/main" id="{CE1CCF0B-53DD-D64C-A441-D915CB5BEB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381" y="238656"/>
            <a:ext cx="10951531" cy="8454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684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11966-472A-6645-96CE-D3BC085FD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7" y="1115761"/>
            <a:ext cx="11893824" cy="49240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4A34AAB-1393-EA41-910C-972177EF3C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087" y="6242932"/>
            <a:ext cx="765312" cy="49303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70A3CC-0058-A54D-B962-94C5DB996B3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3791" y="6242932"/>
            <a:ext cx="11029121" cy="1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98ABAE-ABFA-A745-B10D-29CF8E2BF5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3654" y="6269494"/>
            <a:ext cx="11029121" cy="4664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5861C823-519A-004A-87D7-821DF4E0BDE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9088" y="128069"/>
            <a:ext cx="812377" cy="8419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B6ABA99-BA2D-9C4C-BEF1-F5F49BAA8A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3654" y="161793"/>
            <a:ext cx="11029257" cy="7508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3600" b="1">
                <a:latin typeface="+mj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55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92D4-A2EF-0B43-9E49-0C6A89DEB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E1BCC-ADCE-5047-8C7B-BB2BE2310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ECED9-9117-EB4E-9E3C-6FD982D0D5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35050" y="6272878"/>
            <a:ext cx="11007725" cy="50154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4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0A9A19C-6431-524A-9A15-9CC1A3D31B3F}"/>
              </a:ext>
            </a:extLst>
          </p:cNvPr>
          <p:cNvSpPr/>
          <p:nvPr userDrawn="1"/>
        </p:nvSpPr>
        <p:spPr>
          <a:xfrm>
            <a:off x="6172198" y="1465186"/>
            <a:ext cx="5826365" cy="45193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5EBC65-2D5C-A841-8585-20529DA224D3}"/>
              </a:ext>
            </a:extLst>
          </p:cNvPr>
          <p:cNvSpPr/>
          <p:nvPr userDrawn="1"/>
        </p:nvSpPr>
        <p:spPr>
          <a:xfrm>
            <a:off x="171210" y="1454330"/>
            <a:ext cx="5826365" cy="45193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84228-B883-494F-933C-AFDE131347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1210" y="1465186"/>
            <a:ext cx="5826365" cy="452104"/>
          </a:xfr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28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7549D-F7FD-8F4E-A395-4B878E10C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210" y="2074606"/>
            <a:ext cx="5826365" cy="389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76DE3B-5A41-B241-B435-BDE1B4698C4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1465186"/>
            <a:ext cx="5826365" cy="452104"/>
          </a:xfr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>
            <a:lvl1pPr marL="0" indent="0" algn="ctr">
              <a:buNone/>
              <a:defRPr sz="28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66DC8A-DB99-C049-9854-02C847CAE7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289098"/>
            <a:ext cx="5826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7F94800B-1A9E-844E-93D1-DF2903296F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1210" y="240620"/>
            <a:ext cx="810747" cy="8419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49146859-916C-274B-A723-2F1B96F49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381" y="238656"/>
            <a:ext cx="10951531" cy="8454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36D20B0-5E0C-9446-BEA3-E30EE2255E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35050" y="6272878"/>
            <a:ext cx="11007725" cy="50154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900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03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33EEF3-BD33-9C49-9FCF-C5C1EB749FBE}"/>
              </a:ext>
            </a:extLst>
          </p:cNvPr>
          <p:cNvCxnSpPr>
            <a:cxnSpLocks/>
          </p:cNvCxnSpPr>
          <p:nvPr/>
        </p:nvCxnSpPr>
        <p:spPr>
          <a:xfrm>
            <a:off x="406401" y="6154153"/>
            <a:ext cx="11379199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8CBAB11-89CE-EC47-A85B-CEB4E43F5267}"/>
              </a:ext>
            </a:extLst>
          </p:cNvPr>
          <p:cNvSpPr txBox="1"/>
          <p:nvPr/>
        </p:nvSpPr>
        <p:spPr>
          <a:xfrm>
            <a:off x="4945876" y="6681721"/>
            <a:ext cx="2294988" cy="180049"/>
          </a:xfrm>
          <a:prstGeom prst="rect">
            <a:avLst/>
          </a:prstGeom>
          <a:noFill/>
        </p:spPr>
        <p:txBody>
          <a:bodyPr wrap="none" lIns="82296" tIns="41148" rIns="82296" bIns="41148" rtlCol="0" anchor="t">
            <a:spAutoFit/>
          </a:bodyPr>
          <a:lstStyle/>
          <a:p>
            <a:pPr algn="ctr"/>
            <a:r>
              <a:rPr lang="en-US" sz="630" dirty="0">
                <a:latin typeface="+mj-lt"/>
              </a:rPr>
              <a:t>©2024 Jazz Pharmaceuticals, Inc. All rights reserved. | CCL-24648-1024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F88CFF-FC55-7B14-E797-9EC6F9EF3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1" y="365125"/>
            <a:ext cx="11379200" cy="132556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Titles are written as sentences in the assertion-evidence style; they describe main idea of the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DD2B1-3C7E-754D-A13E-73ECFF093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1" y="1920241"/>
            <a:ext cx="11379200" cy="4068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5DE9B08-B969-806D-189F-C04EB6D741A0}"/>
              </a:ext>
            </a:extLst>
          </p:cNvPr>
          <p:cNvGrpSpPr>
            <a:grpSpLocks noChangeAspect="1"/>
          </p:cNvGrpSpPr>
          <p:nvPr/>
        </p:nvGrpSpPr>
        <p:grpSpPr>
          <a:xfrm>
            <a:off x="5759259" y="6335645"/>
            <a:ext cx="673482" cy="329184"/>
            <a:chOff x="5762625" y="2001837"/>
            <a:chExt cx="1627191" cy="795338"/>
          </a:xfrm>
        </p:grpSpPr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FE92C695-6755-CB30-E050-157FB04C9EB5}"/>
                </a:ext>
              </a:extLst>
            </p:cNvPr>
            <p:cNvSpPr/>
            <p:nvPr/>
          </p:nvSpPr>
          <p:spPr>
            <a:xfrm>
              <a:off x="5762625" y="2001837"/>
              <a:ext cx="917575" cy="795338"/>
            </a:xfrm>
            <a:prstGeom prst="hexagon">
              <a:avLst>
                <a:gd name="adj" fmla="val 27597"/>
                <a:gd name="vf" fmla="val 115470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22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7658D4C-DF38-E8A0-8FBE-9930463AD43C}"/>
                </a:ext>
              </a:extLst>
            </p:cNvPr>
            <p:cNvSpPr/>
            <p:nvPr/>
          </p:nvSpPr>
          <p:spPr>
            <a:xfrm>
              <a:off x="6701243" y="2001837"/>
              <a:ext cx="688573" cy="795338"/>
            </a:xfrm>
            <a:custGeom>
              <a:avLst/>
              <a:gdLst>
                <a:gd name="connsiteX0" fmla="*/ 13555 w 688573"/>
                <a:gd name="connsiteY0" fmla="*/ 0 h 795338"/>
                <a:gd name="connsiteX1" fmla="*/ 459571 w 688573"/>
                <a:gd name="connsiteY1" fmla="*/ 0 h 795338"/>
                <a:gd name="connsiteX2" fmla="*/ 688573 w 688573"/>
                <a:gd name="connsiteY2" fmla="*/ 397669 h 795338"/>
                <a:gd name="connsiteX3" fmla="*/ 459571 w 688573"/>
                <a:gd name="connsiteY3" fmla="*/ 795338 h 795338"/>
                <a:gd name="connsiteX4" fmla="*/ 0 w 688573"/>
                <a:gd name="connsiteY4" fmla="*/ 795338 h 795338"/>
                <a:gd name="connsiteX5" fmla="*/ 0 w 688573"/>
                <a:gd name="connsiteY5" fmla="*/ 795337 h 795338"/>
                <a:gd name="connsiteX6" fmla="*/ 13554 w 688573"/>
                <a:gd name="connsiteY6" fmla="*/ 795337 h 795338"/>
                <a:gd name="connsiteX7" fmla="*/ 242556 w 688573"/>
                <a:gd name="connsiteY7" fmla="*/ 397668 h 795338"/>
                <a:gd name="connsiteX8" fmla="*/ 13555 w 688573"/>
                <a:gd name="connsiteY8" fmla="*/ 0 h 795338"/>
                <a:gd name="connsiteX0" fmla="*/ 13555 w 688573"/>
                <a:gd name="connsiteY0" fmla="*/ 0 h 795338"/>
                <a:gd name="connsiteX1" fmla="*/ 459571 w 688573"/>
                <a:gd name="connsiteY1" fmla="*/ 0 h 795338"/>
                <a:gd name="connsiteX2" fmla="*/ 688573 w 688573"/>
                <a:gd name="connsiteY2" fmla="*/ 397669 h 795338"/>
                <a:gd name="connsiteX3" fmla="*/ 459571 w 688573"/>
                <a:gd name="connsiteY3" fmla="*/ 795338 h 795338"/>
                <a:gd name="connsiteX4" fmla="*/ 0 w 688573"/>
                <a:gd name="connsiteY4" fmla="*/ 795338 h 795338"/>
                <a:gd name="connsiteX5" fmla="*/ 13554 w 688573"/>
                <a:gd name="connsiteY5" fmla="*/ 795337 h 795338"/>
                <a:gd name="connsiteX6" fmla="*/ 242556 w 688573"/>
                <a:gd name="connsiteY6" fmla="*/ 397668 h 795338"/>
                <a:gd name="connsiteX7" fmla="*/ 13555 w 688573"/>
                <a:gd name="connsiteY7" fmla="*/ 0 h 795338"/>
                <a:gd name="connsiteX0" fmla="*/ 13555 w 688573"/>
                <a:gd name="connsiteY0" fmla="*/ 0 h 795338"/>
                <a:gd name="connsiteX1" fmla="*/ 459571 w 688573"/>
                <a:gd name="connsiteY1" fmla="*/ 0 h 795338"/>
                <a:gd name="connsiteX2" fmla="*/ 688573 w 688573"/>
                <a:gd name="connsiteY2" fmla="*/ 397669 h 795338"/>
                <a:gd name="connsiteX3" fmla="*/ 459571 w 688573"/>
                <a:gd name="connsiteY3" fmla="*/ 795338 h 795338"/>
                <a:gd name="connsiteX4" fmla="*/ 0 w 688573"/>
                <a:gd name="connsiteY4" fmla="*/ 795338 h 795338"/>
                <a:gd name="connsiteX5" fmla="*/ 242556 w 688573"/>
                <a:gd name="connsiteY5" fmla="*/ 397668 h 795338"/>
                <a:gd name="connsiteX6" fmla="*/ 13555 w 688573"/>
                <a:gd name="connsiteY6" fmla="*/ 0 h 79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8573" h="795338">
                  <a:moveTo>
                    <a:pt x="13555" y="0"/>
                  </a:moveTo>
                  <a:lnTo>
                    <a:pt x="459571" y="0"/>
                  </a:lnTo>
                  <a:lnTo>
                    <a:pt x="688573" y="397669"/>
                  </a:lnTo>
                  <a:lnTo>
                    <a:pt x="459571" y="795338"/>
                  </a:lnTo>
                  <a:lnTo>
                    <a:pt x="0" y="795338"/>
                  </a:lnTo>
                  <a:lnTo>
                    <a:pt x="242556" y="397668"/>
                  </a:lnTo>
                  <a:lnTo>
                    <a:pt x="13555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022"/>
            </a:p>
          </p:txBody>
        </p:sp>
      </p:grp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D941A66-E76C-336D-4592-5D4FF830E78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49087" y="6242932"/>
            <a:ext cx="765312" cy="49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2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3" r:id="rId3"/>
    <p:sldLayoutId id="2147483934" r:id="rId4"/>
    <p:sldLayoutId id="2147483943" r:id="rId5"/>
    <p:sldLayoutId id="2147483945" r:id="rId6"/>
    <p:sldLayoutId id="2147483954" r:id="rId7"/>
    <p:sldLayoutId id="2147483955" r:id="rId8"/>
    <p:sldLayoutId id="2147483835" r:id="rId9"/>
    <p:sldLayoutId id="2147483845" r:id="rId10"/>
  </p:sldLayoutIdLst>
  <p:hf hdr="0" ftr="0" dt="0"/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22960" rtl="0" eaLnBrk="1" latinLnBrk="0" hangingPunct="1">
        <a:lnSpc>
          <a:spcPct val="90000"/>
        </a:lnSpc>
        <a:spcBef>
          <a:spcPts val="0"/>
        </a:spcBef>
        <a:spcAft>
          <a:spcPts val="720"/>
        </a:spcAft>
        <a:buFont typeface="Arial" panose="020B0604020202020204" pitchFamily="34" charset="0"/>
        <a:buNone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0"/>
        </a:spcBef>
        <a:spcAft>
          <a:spcPts val="72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0"/>
        </a:spcBef>
        <a:spcAft>
          <a:spcPts val="72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0"/>
        </a:spcBef>
        <a:spcAft>
          <a:spcPts val="720"/>
        </a:spcAft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0"/>
        </a:spcBef>
        <a:spcAft>
          <a:spcPts val="720"/>
        </a:spcAft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73">
          <p15:clr>
            <a:srgbClr val="F26B43"/>
          </p15:clr>
        </p15:guide>
        <p15:guide id="2" pos="3840">
          <p15:clr>
            <a:srgbClr val="F26B43"/>
          </p15:clr>
        </p15:guide>
        <p15:guide id="3" pos="256">
          <p15:clr>
            <a:srgbClr val="F26B43"/>
          </p15:clr>
        </p15:guide>
        <p15:guide id="4" pos="7424">
          <p15:clr>
            <a:srgbClr val="F26B43"/>
          </p15:clr>
        </p15:guide>
        <p15:guide id="5" orient="horz" pos="230">
          <p15:clr>
            <a:srgbClr val="F26B43"/>
          </p15:clr>
        </p15:guide>
        <p15:guide id="6" orient="horz" pos="1066">
          <p15:clr>
            <a:srgbClr val="F26B43"/>
          </p15:clr>
        </p15:guide>
        <p15:guide id="7" orient="horz" pos="4205">
          <p15:clr>
            <a:srgbClr val="F26B43"/>
          </p15:clr>
        </p15:guide>
        <p15:guide id="8" orient="horz" pos="1210">
          <p15:clr>
            <a:srgbClr val="F26B43"/>
          </p15:clr>
        </p15:guide>
        <p15:guide id="9" orient="horz" pos="3974">
          <p15:clr>
            <a:srgbClr val="F26B43"/>
          </p15:clr>
        </p15:guide>
        <p15:guide id="10" orient="horz" pos="247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55104-3E91-FC7D-DB1C-AE0E2177B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BA914-947B-1DEB-25B2-6B464FE895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F51AD1-B0AD-8931-F839-8D5CFF25BF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20C8B2-FDE2-1EC0-94AF-F4D0D800F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75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9712-71A9-F311-4F80-9E35C2927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CC2F2-091D-AE46-9B6C-E34D258A68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9650A6-1C35-C16A-2921-D8BC65818F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96BFA6-641C-8D71-4527-094E0C4C2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0257CC-BC78-A317-8706-47090AD374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7B4D5-62C8-5562-6111-CB4A952971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1F101-6F20-2701-52AB-E8E0C1E921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FA2E12C3-4011-623D-3683-12CD4E9A9409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1C8AC5-8837-445C-41E4-5C6582F9B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77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934A9F6-EDD2-08A4-5841-AB1A6BD7AD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838EB-C9AB-F4D8-139B-67070190DA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EFD671-999E-406A-670F-7D6DCCEC8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6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99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41AEC-A8FA-0E15-D18F-3C20BB828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61DF2-B8E3-27A1-80FF-01942E4A3E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B3AA2-0689-30C4-2DAC-AB39F91420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6E35AD-9884-BAA3-A90B-804C949D5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46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C0F93-AA50-09FF-C1FA-C92088FFB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B3A44-D5EE-089D-FA81-2212F6524E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D87F9-EF93-8C9E-0C24-8907F230C3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F913DC-01E5-BCAA-5E0B-E0A07946B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93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88B69-ECDA-41DD-E5A0-81C718A2D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AB20E-B2AE-94CF-80A4-910E330FE0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941D10-1823-4157-E5EA-B942EC25D0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A86439-1070-C4FB-16F1-B8D2325EF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4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67D09-86E7-C498-AD8F-5067287BD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0368D-C6D7-37BE-6F46-A1EF56B853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DA2BE-D1A8-8481-1ACB-22B55C464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DB126C-92E8-F84B-A54A-7D1B6C596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55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D0AED-CB26-D262-62A3-1964FEBC9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20175-ED50-C709-F5F2-7240F535D8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629DB-7780-06D0-D406-B0DA85C88C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94EA8A-12A0-78C3-8FEA-194F4734B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88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6DB2968-8592-0326-1086-18E850DF8E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BAA38-6210-BEE8-811F-46E20DC352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EFA6B6-BF28-5222-07BC-9863AC60B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14"/>
            <a:ext cx="12095430" cy="680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6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EDB85-AA2A-CE97-104E-5EA8FC14D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9DCBE-8939-4C9C-21E0-FE866533C5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BE79F6-A88F-D44F-1551-75D540F554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AEADE6-7A44-82F1-A809-31C383ACB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57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86A51-A234-38AA-407B-422752E84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53EC6-FC69-60D6-0F67-399A45FFB7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9193CA-B1EC-64EF-2DD7-9720D74BA0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2481D5-A3C0-F976-35F8-728798FB4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70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773650-D273-8691-35E6-B7EA8997FE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DC95A-5DFA-8230-2383-B0B08A8820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080137-1E48-FB6D-C4BF-B10F8B20A6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6040E952-3FC9-FE7F-4C59-03FC91D4BFE6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0A6716-F6AC-3D6A-6CE4-A481680BF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58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87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74DC7-E3E6-356B-3D28-0AA9D4C68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1E008-E44E-F038-7444-53B5D1CBFB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39F3D-DFCB-8253-3C88-99263B9C8B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13CBC9-CDCA-2051-583B-BF79CAD3B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959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0DF27-1B5C-05AF-1DEB-3449AB833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ADBD7-031F-0DB1-9C24-772F2A13D2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8AC1B-CAE9-19A5-8459-B803D66D99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CC6F40-8570-97D3-41A5-676877BDF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0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6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0802A-D9E6-E6D7-397B-4CD25742E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476AC6-5575-FA6A-A97A-94EC1C5A95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AB7CF-2303-B142-6C34-977A7F2BE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EB514C-5043-FBE0-E207-452F508F3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60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DA4EB66-EC88-1E0D-188D-F0648C78E7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D1D76-2245-5133-2078-2792E119D6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D9EE80-7F23-D616-1422-B2E31E6C0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66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25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917A4-9D67-0A97-E748-87BC097B4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D13DD-5153-8364-796A-DB54B88D79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636FC-B256-0D18-D537-48768C3406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309401-68FD-488F-317B-E56F1C812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38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D1370-FDBC-0FBA-0A7D-8B4B8778A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7975C-A9DE-38C9-9B1F-C770F367C4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32717-FFE4-4883-A557-07F884A27B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76F51-4D0F-8D0D-A20B-944F29019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0"/>
            <a:ext cx="12192528" cy="6858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10FDA3-1268-69A6-66AF-1842CC3AA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92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86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15627-8C70-CBD5-D47A-1A1D66B0C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A82E2-257B-48EE-FC90-3CED3C8EF7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DA8A9-F917-B216-6735-0311423A64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97C14A-F89C-3413-8E31-D270151B7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0"/>
            <a:ext cx="12192529" cy="6858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0C14AD-55E6-5A0A-F342-AB3CFD928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9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55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EC43E-D7BF-905D-A163-8E7DA006D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2B6A9-AB93-693A-F31B-7D190CD77A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7ABCD1-A177-40CD-6DED-62AC4CFF82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EC7F8-38C7-6A2F-D440-8066CB077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2529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93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3887-009F-19EA-5ECC-07D94F239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94AB7-58AC-C80B-A86E-44E32ED5B2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E58F2-AD71-CB0A-35AC-4464C1D90F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5BA74F-4C14-FD7A-0F69-176AEF44E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07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E1ECC-06F1-5E35-C279-0BB1DB127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D8E7C-40F9-0DE8-41F1-A268951953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43EEE7-FEE3-A039-37DA-CC479EDE4B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D8D00E-BD53-5553-D232-3E537B4BC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32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B4BD-172C-1BAC-B1CD-AC398AA4E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7C878-5EA4-BCBB-41E0-D442749B1E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AE539-A6A1-CB95-504B-6BC9CEFBC8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AAE23-D29F-1E2F-B11E-D0E35505A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85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29DF236-A94C-43F2-394B-FDEF478F7F1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AC82FE-D818-B671-911F-C4333258EB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C54909-0A75-71E0-C7BD-40B3ACD45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2529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00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9CBAB-2509-C45A-4CE8-70A8BFB65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D133F-FE9B-EC09-E6BC-8FA10B79D3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C31D64-57BD-7481-07A3-E7A5B93742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24AC20-1622-17C8-E1D2-2403563F7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11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8BA6D7-1D3D-636F-8131-AD6E03521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A6CA1-D8AA-70BC-E569-E3BAF695FB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AAA1041-40DB-8665-9C50-EB663FB8B6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98AF9D-28E1-A00C-D6CF-2D3744FED4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B7F649-2E86-2086-83E5-E600566E0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16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EF230-5215-014F-2CB3-3BBDFB5AC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F3288-E74A-CE60-FA7B-B4B2239259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3E8BF-BB30-9FA7-0F8E-98BF20CE92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CD6A1B-68F6-1D4B-6114-E62FEE729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911"/>
            <a:ext cx="12200731" cy="686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47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50748-AEB2-D7C8-A95F-3127DF098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63E56-E2FE-92F2-C816-A20A8688F7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1BF57-6B48-A2EE-F5A4-6A9000EDB0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01C07-61CC-83DC-9410-074168CEB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41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554AA-40A5-8969-C511-D925B4FE3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11868-9CED-38A6-21C3-B16D1955C4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4D1841-140F-B18F-0EE1-41EBC4CC0B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DAC74F-57DD-B467-E317-520CD6E99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4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5093A65-0D81-46AF-3CB2-9EB7CB8839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1A0B7-7BB4-9BD5-00A3-0843BC2AB1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C2351C-D574-F302-9269-B94797053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73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7F366-C681-7CDE-429D-8CE65C175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D8798-FA35-2A28-CDD9-29E02DCAC9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6F1BE-2F5F-ACA5-B832-0AF6CC8EC8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76C316-4E45-BE07-BBC7-F6EC77A5C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9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9A697-C19D-32C6-5EC7-2E06680BA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D2F43-1073-5D32-C5DE-002891D512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E9ED2E-A06F-C6D5-ADD7-DDD6B392F9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DDB3B1-004D-F8FE-8939-821DE49E3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02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DD89D-DBD3-3071-7AF5-F8D01A26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1A2FB-51B2-0A91-836E-A53EDC97A2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F6C2DB-92C1-45C5-6D1F-CB4A34F2AB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07D53E-7ACD-2019-9F59-00A04B476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08582"/>
      </p:ext>
    </p:extLst>
  </p:cSld>
  <p:clrMapOvr>
    <a:masterClrMapping/>
  </p:clrMapOvr>
</p:sld>
</file>

<file path=ppt/theme/theme1.xml><?xml version="1.0" encoding="utf-8"?>
<a:theme xmlns:a="http://schemas.openxmlformats.org/drawingml/2006/main" name="5TTK Theme">
  <a:themeElements>
    <a:clrScheme name="5TTK">
      <a:dk1>
        <a:srgbClr val="3E3E3A"/>
      </a:dk1>
      <a:lt1>
        <a:srgbClr val="F2F2F1"/>
      </a:lt1>
      <a:dk2>
        <a:srgbClr val="89AFBA"/>
      </a:dk2>
      <a:lt2>
        <a:srgbClr val="D8DADE"/>
      </a:lt2>
      <a:accent1>
        <a:srgbClr val="EFA82C"/>
      </a:accent1>
      <a:accent2>
        <a:srgbClr val="7D99A2"/>
      </a:accent2>
      <a:accent3>
        <a:srgbClr val="A5A5A5"/>
      </a:accent3>
      <a:accent4>
        <a:srgbClr val="FAD360"/>
      </a:accent4>
      <a:accent5>
        <a:srgbClr val="51515B"/>
      </a:accent5>
      <a:accent6>
        <a:srgbClr val="A8C03A"/>
      </a:accent6>
      <a:hlink>
        <a:srgbClr val="284E5F"/>
      </a:hlink>
      <a:folHlink>
        <a:srgbClr val="D5E5E9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TTK Theme" id="{C2E3D2E0-7E20-4F15-A7C0-95FE17B3DA73}" vid="{D0A32184-2523-45CA-A75B-6B66075586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240a3d-23a8-4d0b-9d67-658ca6b8ff4f">
      <Terms xmlns="http://schemas.microsoft.com/office/infopath/2007/PartnerControls"/>
    </lcf76f155ced4ddcb4097134ff3c332f>
    <TaxCatchAll xmlns="0e1a2891-fcf8-4c18-a1f0-17676fe89fe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3B4E5C7ACF014D9848FB46BC582B4C" ma:contentTypeVersion="13" ma:contentTypeDescription="Create a new document." ma:contentTypeScope="" ma:versionID="d89022121f3c408541f926c33a5943d5">
  <xsd:schema xmlns:xsd="http://www.w3.org/2001/XMLSchema" xmlns:xs="http://www.w3.org/2001/XMLSchema" xmlns:p="http://schemas.microsoft.com/office/2006/metadata/properties" xmlns:ns2="65240a3d-23a8-4d0b-9d67-658ca6b8ff4f" xmlns:ns3="0e1a2891-fcf8-4c18-a1f0-17676fe89feb" targetNamespace="http://schemas.microsoft.com/office/2006/metadata/properties" ma:root="true" ma:fieldsID="029324492645ad939c3bd748f18ed677" ns2:_="" ns3:_="">
    <xsd:import namespace="65240a3d-23a8-4d0b-9d67-658ca6b8ff4f"/>
    <xsd:import namespace="0e1a2891-fcf8-4c18-a1f0-17676fe89f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240a3d-23a8-4d0b-9d67-658ca6b8ff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4d43178-7e78-4f33-b55a-4ef7f7bc40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1a2891-fcf8-4c18-a1f0-17676fe89fe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94ef5b3-9d10-4379-801c-6bc45e671ac7}" ma:internalName="TaxCatchAll" ma:showField="CatchAllData" ma:web="0e1a2891-fcf8-4c18-a1f0-17676fe89f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B51C4E-8E9D-4EC4-8D9F-FEAAC40CC90A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30450e2f-b61e-41e3-b209-4e4b758698db"/>
    <ds:schemaRef ds:uri="http://schemas.openxmlformats.org/package/2006/metadata/core-properties"/>
    <ds:schemaRef ds:uri="ce61ef05-b153-42d5-a9f0-a75360f5527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B83A6C4-F56D-4161-B3FE-E854EDA204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1D0DAB-297D-4A7F-A5BA-4F9FD0401EC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4889</Words>
  <Application>Microsoft Office PowerPoint</Application>
  <PresentationFormat>Widescreen</PresentationFormat>
  <Paragraphs>210</Paragraphs>
  <Slides>34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Symbol</vt:lpstr>
      <vt:lpstr>Arial</vt:lpstr>
      <vt:lpstr>Courier New</vt:lpstr>
      <vt:lpstr>Open Sans</vt:lpstr>
      <vt:lpstr>Calibri</vt:lpstr>
      <vt:lpstr>Arial Narrow</vt:lpstr>
      <vt:lpstr>5TTK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Canabinoid101</dc:title>
  <dc:creator>Jenna Bagnoli</dc:creator>
  <cp:lastModifiedBy>Brenee King</cp:lastModifiedBy>
  <cp:revision>2</cp:revision>
  <cp:lastPrinted>2021-11-30T22:32:55Z</cp:lastPrinted>
  <dcterms:created xsi:type="dcterms:W3CDTF">2021-03-17T23:34:09Z</dcterms:created>
  <dcterms:modified xsi:type="dcterms:W3CDTF">2024-10-22T17:37:56Z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0x010100813B4E5C7ACF014D9848FB46BC582B4C</vt:lpwstr>
  </property>
  <property fmtid="{D5CDD505-2E9C-101B-9397-08002B2CF9AE}" pid="3" name="MediaServiceImageTags">
    <vt:lpwstr/>
  </property>
</Properties>
</file>