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20"/>
  </p:notesMasterIdLst>
  <p:sldIdLst>
    <p:sldId id="261" r:id="rId5"/>
    <p:sldId id="264" r:id="rId6"/>
    <p:sldId id="260" r:id="rId7"/>
    <p:sldId id="266" r:id="rId8"/>
    <p:sldId id="281" r:id="rId9"/>
    <p:sldId id="259" r:id="rId10"/>
    <p:sldId id="280" r:id="rId11"/>
    <p:sldId id="258" r:id="rId12"/>
    <p:sldId id="2147483647" r:id="rId13"/>
    <p:sldId id="256" r:id="rId14"/>
    <p:sldId id="277" r:id="rId15"/>
    <p:sldId id="257" r:id="rId16"/>
    <p:sldId id="273" r:id="rId17"/>
    <p:sldId id="279"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 userDrawn="1">
          <p15:clr>
            <a:srgbClr val="A4A3A4"/>
          </p15:clr>
        </p15:guide>
        <p15:guide id="2" orient="horz" pos="980" userDrawn="1">
          <p15:clr>
            <a:srgbClr val="A4A3A4"/>
          </p15:clr>
        </p15:guide>
        <p15:guide id="3" pos="3168" userDrawn="1">
          <p15:clr>
            <a:srgbClr val="A4A3A4"/>
          </p15:clr>
        </p15:guide>
        <p15:guide id="4" pos="1450" userDrawn="1">
          <p15:clr>
            <a:srgbClr val="A4A3A4"/>
          </p15:clr>
        </p15:guide>
        <p15:guide id="5" pos="39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28605-7DF0-3819-352D-1BA752B4E3CD}" name="Emily Bruggeman" initials="EB" userId="S::EmilyBruggeman@openhealthgroup.com::d9e757b8-e516-4c9a-98f1-f2bdb0dd1bae" providerId="AD"/>
  <p188:author id="{2400E80E-A605-E76D-D1C6-72FCC50003F0}" name="Christopher Jaworski" initials="CJ" userId="S::ChristopherJaworski@openhealthgroup.com::e91db00b-1a77-4b3f-9f05-d584e87865ef" providerId="AD"/>
  <p188:author id="{EBF8492F-F79D-92D7-054D-02ED72BE23FE}" name="Thomas Measey" initials="TM" userId="S::tmeasey@jazzpharma.com::085f136d-5a28-446c-a40e-90160d3ebe1f" providerId="AD"/>
  <p188:author id="{827FC13A-B42C-2A6F-2343-D010DF64C205}" name="Cody Sebastian" initials="CS" userId="S::CodySebastian@openhealthgroup.com::72ab5bb8-eac9-4af6-853c-b50b866386c7" providerId="AD"/>
  <p188:author id="{0D17B946-0AC9-6C4E-92E1-C32F278F8633}" name="Jessica Alexander" initials="JA" userId="S::jalexander1@jazzpharma.com::549779fc-2505-41dc-b0bf-c6f39554868a" providerId="AD"/>
  <p188:author id="{EFF4C06C-C5C2-653F-906D-A796400C6948}" name="Carla A Resvanis" initials="CR" userId="S::CarlaResvanis@openhealthgroup.com::88dcac5b-130f-4538-84c8-f5c62007e281" providerId="AD"/>
  <p188:author id="{AF965F78-4DBE-936C-54C2-01B487450707}" name="Sean Anderson" initials="SA" userId="S::SeanAnderson@openhealthgroup.com::1dd4f35a-6514-4941-873b-6f6f64ab9159" providerId="AD"/>
  <p188:author id="{AEF4527A-84AC-25DA-CF21-ADBC82682A22}" name="Shawn Jaramillo" initials="SJ" userId="S::ShawnJaramillo@openhealthgroup.com::dfedef6a-84fe-4fe2-b348-bd309d314c4e" providerId="AD"/>
  <p188:author id="{A544C685-5633-9681-63B7-4FCBD328B2BC}" name="Kim Chesky" initials="KC" userId="S::KimChesky@openhealthgroup.com::286ccfc7-decb-4bc9-a7a5-924a69a2507c" providerId="AD"/>
  <p188:author id="{38539596-F0C8-8D93-0881-7BE8BE617A63}" name="Somers, Virend, M.D., Ph.D." initials="VS" userId="S::Somers.Virend@mayo.edu::947a251f-5f0c-4585-aef0-763293c6d124" providerId="AD"/>
  <p188:author id="{51C28EE7-9EB1-A873-19F6-A9DD4BC536EE}" name="Stephanie Phan" initials="SP" userId="S::StephaniePhan@openhealthgroup.com::0a02dd85-aafc-47bd-86bb-a646124aac5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000000"/>
    <a:srgbClr val="F8F8F8"/>
    <a:srgbClr val="E9DEE4"/>
    <a:srgbClr val="852064"/>
    <a:srgbClr val="00008C"/>
    <a:srgbClr val="5673B8"/>
    <a:srgbClr val="292566"/>
    <a:srgbClr val="FFC000"/>
    <a:srgbClr val="A1ACD7"/>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2573" autoAdjust="0"/>
  </p:normalViewPr>
  <p:slideViewPr>
    <p:cSldViewPr snapToGrid="0">
      <p:cViewPr varScale="1">
        <p:scale>
          <a:sx n="75" d="100"/>
          <a:sy n="75" d="100"/>
        </p:scale>
        <p:origin x="1075" y="58"/>
      </p:cViewPr>
      <p:guideLst>
        <p:guide orient="horz" pos="864"/>
        <p:guide orient="horz" pos="980"/>
        <p:guide pos="3168"/>
        <p:guide pos="1450"/>
        <p:guide pos="39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Bruggeman" userId="d9e757b8-e516-4c9a-98f1-f2bdb0dd1bae" providerId="ADAL" clId="{A5FFA33E-99DB-4719-9D57-2999F8B67CE4}"/>
    <pc:docChg chg="custSel modSld">
      <pc:chgData name="Emily Bruggeman" userId="d9e757b8-e516-4c9a-98f1-f2bdb0dd1bae" providerId="ADAL" clId="{A5FFA33E-99DB-4719-9D57-2999F8B67CE4}" dt="2024-05-20T20:42:39.961" v="313" actId="20577"/>
      <pc:docMkLst>
        <pc:docMk/>
      </pc:docMkLst>
      <pc:sldChg chg="delSp mod">
        <pc:chgData name="Emily Bruggeman" userId="d9e757b8-e516-4c9a-98f1-f2bdb0dd1bae" providerId="ADAL" clId="{A5FFA33E-99DB-4719-9D57-2999F8B67CE4}" dt="2024-05-17T15:47:29.875" v="165" actId="478"/>
        <pc:sldMkLst>
          <pc:docMk/>
          <pc:sldMk cId="3916722281" sldId="256"/>
        </pc:sldMkLst>
        <pc:picChg chg="del">
          <ac:chgData name="Emily Bruggeman" userId="d9e757b8-e516-4c9a-98f1-f2bdb0dd1bae" providerId="ADAL" clId="{A5FFA33E-99DB-4719-9D57-2999F8B67CE4}" dt="2024-05-17T15:47:29.875" v="165" actId="478"/>
          <ac:picMkLst>
            <pc:docMk/>
            <pc:sldMk cId="3916722281" sldId="256"/>
            <ac:picMk id="3" creationId="{29ADA5AD-2CED-E143-3836-06D987A4DCDA}"/>
          </ac:picMkLst>
        </pc:picChg>
      </pc:sldChg>
      <pc:sldChg chg="delSp modSp mod">
        <pc:chgData name="Emily Bruggeman" userId="d9e757b8-e516-4c9a-98f1-f2bdb0dd1bae" providerId="ADAL" clId="{A5FFA33E-99DB-4719-9D57-2999F8B67CE4}" dt="2024-05-17T19:43:34.016" v="305" actId="12"/>
        <pc:sldMkLst>
          <pc:docMk/>
          <pc:sldMk cId="3205053028" sldId="257"/>
        </pc:sldMkLst>
        <pc:graphicFrameChg chg="modGraphic">
          <ac:chgData name="Emily Bruggeman" userId="d9e757b8-e516-4c9a-98f1-f2bdb0dd1bae" providerId="ADAL" clId="{A5FFA33E-99DB-4719-9D57-2999F8B67CE4}" dt="2024-05-17T19:43:34.016" v="305" actId="12"/>
          <ac:graphicFrameMkLst>
            <pc:docMk/>
            <pc:sldMk cId="3205053028" sldId="257"/>
            <ac:graphicFrameMk id="3" creationId="{1688AAB0-193F-3977-6E1A-9653691E936E}"/>
          </ac:graphicFrameMkLst>
        </pc:graphicFrameChg>
        <pc:picChg chg="del">
          <ac:chgData name="Emily Bruggeman" userId="d9e757b8-e516-4c9a-98f1-f2bdb0dd1bae" providerId="ADAL" clId="{A5FFA33E-99DB-4719-9D57-2999F8B67CE4}" dt="2024-05-17T15:47:35.087" v="167" actId="478"/>
          <ac:picMkLst>
            <pc:docMk/>
            <pc:sldMk cId="3205053028" sldId="257"/>
            <ac:picMk id="5" creationId="{0CCD8FE5-74A4-AC21-CDBE-3A01AD4CCA9E}"/>
          </ac:picMkLst>
        </pc:picChg>
      </pc:sldChg>
      <pc:sldChg chg="delSp modSp mod modNotesTx">
        <pc:chgData name="Emily Bruggeman" userId="d9e757b8-e516-4c9a-98f1-f2bdb0dd1bae" providerId="ADAL" clId="{A5FFA33E-99DB-4719-9D57-2999F8B67CE4}" dt="2024-05-20T20:42:39.961" v="313" actId="20577"/>
        <pc:sldMkLst>
          <pc:docMk/>
          <pc:sldMk cId="2517268989" sldId="259"/>
        </pc:sldMkLst>
        <pc:spChg chg="mod">
          <ac:chgData name="Emily Bruggeman" userId="d9e757b8-e516-4c9a-98f1-f2bdb0dd1bae" providerId="ADAL" clId="{A5FFA33E-99DB-4719-9D57-2999F8B67CE4}" dt="2024-05-16T15:03:20.230" v="159" actId="20577"/>
          <ac:spMkLst>
            <pc:docMk/>
            <pc:sldMk cId="2517268989" sldId="259"/>
            <ac:spMk id="3" creationId="{85A2243C-6966-9598-9070-233F33657977}"/>
          </ac:spMkLst>
        </pc:spChg>
        <pc:spChg chg="mod">
          <ac:chgData name="Emily Bruggeman" userId="d9e757b8-e516-4c9a-98f1-f2bdb0dd1bae" providerId="ADAL" clId="{A5FFA33E-99DB-4719-9D57-2999F8B67CE4}" dt="2024-05-20T20:42:39.961" v="313" actId="20577"/>
          <ac:spMkLst>
            <pc:docMk/>
            <pc:sldMk cId="2517268989" sldId="259"/>
            <ac:spMk id="5" creationId="{8FDBCEAD-40B6-01F1-896C-D038F34EF644}"/>
          </ac:spMkLst>
        </pc:spChg>
        <pc:picChg chg="del">
          <ac:chgData name="Emily Bruggeman" userId="d9e757b8-e516-4c9a-98f1-f2bdb0dd1bae" providerId="ADAL" clId="{A5FFA33E-99DB-4719-9D57-2999F8B67CE4}" dt="2024-05-17T15:46:58.640" v="163" actId="478"/>
          <ac:picMkLst>
            <pc:docMk/>
            <pc:sldMk cId="2517268989" sldId="259"/>
            <ac:picMk id="4" creationId="{DF7F49AF-8EF9-E6A3-A90B-6029CFF23C47}"/>
          </ac:picMkLst>
        </pc:picChg>
      </pc:sldChg>
      <pc:sldChg chg="delCm modCm">
        <pc:chgData name="Emily Bruggeman" userId="d9e757b8-e516-4c9a-98f1-f2bdb0dd1bae" providerId="ADAL" clId="{A5FFA33E-99DB-4719-9D57-2999F8B67CE4}" dt="2024-05-17T15:51:37.098" v="173"/>
        <pc:sldMkLst>
          <pc:docMk/>
          <pc:sldMk cId="4128751873" sldId="266"/>
        </pc:sldMkLst>
        <pc:extLst>
          <p:ext xmlns:p="http://schemas.openxmlformats.org/presentationml/2006/main" uri="{D6D511B9-2390-475A-947B-AFAB55BFBCF1}">
            <pc226:cmChg xmlns:pc226="http://schemas.microsoft.com/office/powerpoint/2022/06/main/command" chg="mod">
              <pc226:chgData name="Emily Bruggeman" userId="d9e757b8-e516-4c9a-98f1-f2bdb0dd1bae" providerId="ADAL" clId="{A5FFA33E-99DB-4719-9D57-2999F8B67CE4}" dt="2024-05-17T15:51:37.098" v="173"/>
              <pc2:cmMkLst xmlns:pc2="http://schemas.microsoft.com/office/powerpoint/2019/9/main/command">
                <pc:docMk/>
                <pc:sldMk cId="4128751873" sldId="266"/>
                <pc2:cmMk id="{09169A10-8A21-42AF-9ED7-FD0C49433280}"/>
              </pc2:cmMkLst>
              <pc226:cmRplyChg chg="add">
                <pc226:chgData name="Emily Bruggeman" userId="d9e757b8-e516-4c9a-98f1-f2bdb0dd1bae" providerId="ADAL" clId="{A5FFA33E-99DB-4719-9D57-2999F8B67CE4}" dt="2024-05-16T19:16:35.436" v="160"/>
                <pc2:cmRplyMkLst xmlns:pc2="http://schemas.microsoft.com/office/powerpoint/2019/9/main/command">
                  <pc:docMk/>
                  <pc:sldMk cId="4128751873" sldId="266"/>
                  <pc2:cmMk id="{09169A10-8A21-42AF-9ED7-FD0C49433280}"/>
                  <pc2:cmRplyMk id="{B76E0E97-795D-467B-82F0-E6F57D34F599}"/>
                </pc2:cmRplyMkLst>
              </pc226:cmRplyChg>
            </pc226:cmChg>
            <pc226:cmChg xmlns:pc226="http://schemas.microsoft.com/office/powerpoint/2022/06/main/command" chg="del">
              <pc226:chgData name="Emily Bruggeman" userId="d9e757b8-e516-4c9a-98f1-f2bdb0dd1bae" providerId="ADAL" clId="{A5FFA33E-99DB-4719-9D57-2999F8B67CE4}" dt="2024-05-17T15:51:28.340" v="172"/>
              <pc2:cmMkLst xmlns:pc2="http://schemas.microsoft.com/office/powerpoint/2019/9/main/command">
                <pc:docMk/>
                <pc:sldMk cId="4128751873" sldId="266"/>
                <pc2:cmMk id="{A9A3C896-1FFB-4586-AD92-03E1E6B8E617}"/>
              </pc2:cmMkLst>
            </pc226:cmChg>
            <pc226:cmChg xmlns:pc226="http://schemas.microsoft.com/office/powerpoint/2022/06/main/command" chg="del">
              <pc226:chgData name="Emily Bruggeman" userId="d9e757b8-e516-4c9a-98f1-f2bdb0dd1bae" providerId="ADAL" clId="{A5FFA33E-99DB-4719-9D57-2999F8B67CE4}" dt="2024-05-17T15:51:26.250" v="171"/>
              <pc2:cmMkLst xmlns:pc2="http://schemas.microsoft.com/office/powerpoint/2019/9/main/command">
                <pc:docMk/>
                <pc:sldMk cId="4128751873" sldId="266"/>
                <pc2:cmMk id="{BB6FF8E0-DE54-47FB-AF64-23C89D67E424}"/>
              </pc2:cmMkLst>
            </pc226:cmChg>
          </p:ext>
        </pc:extLst>
      </pc:sldChg>
      <pc:sldChg chg="delSp mod modNotesTx">
        <pc:chgData name="Emily Bruggeman" userId="d9e757b8-e516-4c9a-98f1-f2bdb0dd1bae" providerId="ADAL" clId="{A5FFA33E-99DB-4719-9D57-2999F8B67CE4}" dt="2024-05-17T19:44:00.356" v="307" actId="20577"/>
        <pc:sldMkLst>
          <pc:docMk/>
          <pc:sldMk cId="2558539588" sldId="273"/>
        </pc:sldMkLst>
        <pc:picChg chg="del">
          <ac:chgData name="Emily Bruggeman" userId="d9e757b8-e516-4c9a-98f1-f2bdb0dd1bae" providerId="ADAL" clId="{A5FFA33E-99DB-4719-9D57-2999F8B67CE4}" dt="2024-05-17T15:47:38.003" v="168" actId="478"/>
          <ac:picMkLst>
            <pc:docMk/>
            <pc:sldMk cId="2558539588" sldId="273"/>
            <ac:picMk id="5" creationId="{CFBE6B3A-D517-C583-AFAB-32FFC867569A}"/>
          </ac:picMkLst>
        </pc:picChg>
      </pc:sldChg>
      <pc:sldChg chg="delSp mod">
        <pc:chgData name="Emily Bruggeman" userId="d9e757b8-e516-4c9a-98f1-f2bdb0dd1bae" providerId="ADAL" clId="{A5FFA33E-99DB-4719-9D57-2999F8B67CE4}" dt="2024-05-17T15:47:43.672" v="170" actId="478"/>
        <pc:sldMkLst>
          <pc:docMk/>
          <pc:sldMk cId="1251655394" sldId="274"/>
        </pc:sldMkLst>
        <pc:picChg chg="del">
          <ac:chgData name="Emily Bruggeman" userId="d9e757b8-e516-4c9a-98f1-f2bdb0dd1bae" providerId="ADAL" clId="{A5FFA33E-99DB-4719-9D57-2999F8B67CE4}" dt="2024-05-17T15:47:43.672" v="170" actId="478"/>
          <ac:picMkLst>
            <pc:docMk/>
            <pc:sldMk cId="1251655394" sldId="274"/>
            <ac:picMk id="4" creationId="{7D97F191-B708-9A22-8E6D-3675B6BAACD0}"/>
          </ac:picMkLst>
        </pc:picChg>
      </pc:sldChg>
      <pc:sldChg chg="delSp modSp mod">
        <pc:chgData name="Emily Bruggeman" userId="d9e757b8-e516-4c9a-98f1-f2bdb0dd1bae" providerId="ADAL" clId="{A5FFA33E-99DB-4719-9D57-2999F8B67CE4}" dt="2024-05-17T16:17:46.193" v="266" actId="12"/>
        <pc:sldMkLst>
          <pc:docMk/>
          <pc:sldMk cId="2507115013" sldId="277"/>
        </pc:sldMkLst>
        <pc:graphicFrameChg chg="modGraphic">
          <ac:chgData name="Emily Bruggeman" userId="d9e757b8-e516-4c9a-98f1-f2bdb0dd1bae" providerId="ADAL" clId="{A5FFA33E-99DB-4719-9D57-2999F8B67CE4}" dt="2024-05-17T16:17:34.780" v="263" actId="12"/>
          <ac:graphicFrameMkLst>
            <pc:docMk/>
            <pc:sldMk cId="2507115013" sldId="277"/>
            <ac:graphicFrameMk id="3" creationId="{1688AAB0-193F-3977-6E1A-9653691E936E}"/>
          </ac:graphicFrameMkLst>
        </pc:graphicFrameChg>
        <pc:graphicFrameChg chg="mod modGraphic">
          <ac:chgData name="Emily Bruggeman" userId="d9e757b8-e516-4c9a-98f1-f2bdb0dd1bae" providerId="ADAL" clId="{A5FFA33E-99DB-4719-9D57-2999F8B67CE4}" dt="2024-05-17T16:17:46.193" v="266" actId="12"/>
          <ac:graphicFrameMkLst>
            <pc:docMk/>
            <pc:sldMk cId="2507115013" sldId="277"/>
            <ac:graphicFrameMk id="4" creationId="{B580873C-ACE4-44FA-F5DF-F944E4A3E83B}"/>
          </ac:graphicFrameMkLst>
        </pc:graphicFrameChg>
        <pc:picChg chg="del">
          <ac:chgData name="Emily Bruggeman" userId="d9e757b8-e516-4c9a-98f1-f2bdb0dd1bae" providerId="ADAL" clId="{A5FFA33E-99DB-4719-9D57-2999F8B67CE4}" dt="2024-05-17T15:47:31.833" v="166" actId="478"/>
          <ac:picMkLst>
            <pc:docMk/>
            <pc:sldMk cId="2507115013" sldId="277"/>
            <ac:picMk id="5" creationId="{0CCD8FE5-74A4-AC21-CDBE-3A01AD4CCA9E}"/>
          </ac:picMkLst>
        </pc:picChg>
      </pc:sldChg>
      <pc:sldChg chg="delSp modSp mod">
        <pc:chgData name="Emily Bruggeman" userId="d9e757b8-e516-4c9a-98f1-f2bdb0dd1bae" providerId="ADAL" clId="{A5FFA33E-99DB-4719-9D57-2999F8B67CE4}" dt="2024-05-17T16:21:37.370" v="298" actId="207"/>
        <pc:sldMkLst>
          <pc:docMk/>
          <pc:sldMk cId="3797226471" sldId="279"/>
        </pc:sldMkLst>
        <pc:spChg chg="mod">
          <ac:chgData name="Emily Bruggeman" userId="d9e757b8-e516-4c9a-98f1-f2bdb0dd1bae" providerId="ADAL" clId="{A5FFA33E-99DB-4719-9D57-2999F8B67CE4}" dt="2024-05-17T16:21:37.370" v="298" actId="207"/>
          <ac:spMkLst>
            <pc:docMk/>
            <pc:sldMk cId="3797226471" sldId="279"/>
            <ac:spMk id="8" creationId="{1577A4D3-6FB7-4D24-3526-3713E88EA680}"/>
          </ac:spMkLst>
        </pc:spChg>
        <pc:picChg chg="del">
          <ac:chgData name="Emily Bruggeman" userId="d9e757b8-e516-4c9a-98f1-f2bdb0dd1bae" providerId="ADAL" clId="{A5FFA33E-99DB-4719-9D57-2999F8B67CE4}" dt="2024-05-17T15:47:40.845" v="169" actId="478"/>
          <ac:picMkLst>
            <pc:docMk/>
            <pc:sldMk cId="3797226471" sldId="279"/>
            <ac:picMk id="3" creationId="{1DB0CCBE-2C23-26A7-3226-B5C9F7AC389C}"/>
          </ac:picMkLst>
        </pc:picChg>
      </pc:sldChg>
      <pc:sldChg chg="modSp mod">
        <pc:chgData name="Emily Bruggeman" userId="d9e757b8-e516-4c9a-98f1-f2bdb0dd1bae" providerId="ADAL" clId="{A5FFA33E-99DB-4719-9D57-2999F8B67CE4}" dt="2024-05-17T16:14:19.571" v="259" actId="20577"/>
        <pc:sldMkLst>
          <pc:docMk/>
          <pc:sldMk cId="359088444" sldId="280"/>
        </pc:sldMkLst>
        <pc:spChg chg="mod">
          <ac:chgData name="Emily Bruggeman" userId="d9e757b8-e516-4c9a-98f1-f2bdb0dd1bae" providerId="ADAL" clId="{A5FFA33E-99DB-4719-9D57-2999F8B67CE4}" dt="2024-05-17T16:14:19.571" v="259" actId="20577"/>
          <ac:spMkLst>
            <pc:docMk/>
            <pc:sldMk cId="359088444" sldId="280"/>
            <ac:spMk id="7" creationId="{2BD47D0A-204C-5466-06D6-8A764CE28CFB}"/>
          </ac:spMkLst>
        </pc:spChg>
      </pc:sldChg>
      <pc:sldChg chg="modSp mod">
        <pc:chgData name="Emily Bruggeman" userId="d9e757b8-e516-4c9a-98f1-f2bdb0dd1bae" providerId="ADAL" clId="{A5FFA33E-99DB-4719-9D57-2999F8B67CE4}" dt="2024-05-17T15:57:37.579" v="244" actId="20577"/>
        <pc:sldMkLst>
          <pc:docMk/>
          <pc:sldMk cId="605652449" sldId="281"/>
        </pc:sldMkLst>
        <pc:spChg chg="mod">
          <ac:chgData name="Emily Bruggeman" userId="d9e757b8-e516-4c9a-98f1-f2bdb0dd1bae" providerId="ADAL" clId="{A5FFA33E-99DB-4719-9D57-2999F8B67CE4}" dt="2024-05-17T15:37:02.292" v="162" actId="400"/>
          <ac:spMkLst>
            <pc:docMk/>
            <pc:sldMk cId="605652449" sldId="281"/>
            <ac:spMk id="3" creationId="{85A2243C-6966-9598-9070-233F33657977}"/>
          </ac:spMkLst>
        </pc:spChg>
        <pc:spChg chg="mod">
          <ac:chgData name="Emily Bruggeman" userId="d9e757b8-e516-4c9a-98f1-f2bdb0dd1bae" providerId="ADAL" clId="{A5FFA33E-99DB-4719-9D57-2999F8B67CE4}" dt="2024-05-17T15:57:37.579" v="244" actId="20577"/>
          <ac:spMkLst>
            <pc:docMk/>
            <pc:sldMk cId="605652449" sldId="281"/>
            <ac:spMk id="5" creationId="{8FDBCEAD-40B6-01F1-896C-D038F34EF644}"/>
          </ac:spMkLst>
        </pc:spChg>
      </pc:sldChg>
      <pc:sldChg chg="delSp mod">
        <pc:chgData name="Emily Bruggeman" userId="d9e757b8-e516-4c9a-98f1-f2bdb0dd1bae" providerId="ADAL" clId="{A5FFA33E-99DB-4719-9D57-2999F8B67CE4}" dt="2024-05-17T15:47:28.098" v="164" actId="478"/>
        <pc:sldMkLst>
          <pc:docMk/>
          <pc:sldMk cId="3478216334" sldId="2147483647"/>
        </pc:sldMkLst>
        <pc:picChg chg="del">
          <ac:chgData name="Emily Bruggeman" userId="d9e757b8-e516-4c9a-98f1-f2bdb0dd1bae" providerId="ADAL" clId="{A5FFA33E-99DB-4719-9D57-2999F8B67CE4}" dt="2024-05-17T15:47:28.098" v="164" actId="478"/>
          <ac:picMkLst>
            <pc:docMk/>
            <pc:sldMk cId="3478216334" sldId="2147483647"/>
            <ac:picMk id="3" creationId="{7C4A3446-2412-A99F-5797-B288629020BC}"/>
          </ac:picMkLst>
        </pc:picChg>
      </pc:sldChg>
    </pc:docChg>
  </pc:docChgLst>
  <pc:docChgLst>
    <pc:chgData name="Christopher Jaworski" userId="e91db00b-1a77-4b3f-9f05-d584e87865ef" providerId="ADAL" clId="{3411F6AB-9CC8-42EF-ABE7-D49D3674F24F}"/>
    <pc:docChg chg="custSel modSld">
      <pc:chgData name="Christopher Jaworski" userId="e91db00b-1a77-4b3f-9f05-d584e87865ef" providerId="ADAL" clId="{3411F6AB-9CC8-42EF-ABE7-D49D3674F24F}" dt="2024-05-17T17:41:21.558" v="127" actId="6549"/>
      <pc:docMkLst>
        <pc:docMk/>
      </pc:docMkLst>
      <pc:sldChg chg="modSp mod delCm">
        <pc:chgData name="Christopher Jaworski" userId="e91db00b-1a77-4b3f-9f05-d584e87865ef" providerId="ADAL" clId="{3411F6AB-9CC8-42EF-ABE7-D49D3674F24F}" dt="2024-05-17T17:31:49.986" v="84" actId="6549"/>
        <pc:sldMkLst>
          <pc:docMk/>
          <pc:sldMk cId="3205053028" sldId="257"/>
        </pc:sldMkLst>
        <pc:spChg chg="mod">
          <ac:chgData name="Christopher Jaworski" userId="e91db00b-1a77-4b3f-9f05-d584e87865ef" providerId="ADAL" clId="{3411F6AB-9CC8-42EF-ABE7-D49D3674F24F}" dt="2024-05-17T17:31:49.986" v="84" actId="6549"/>
          <ac:spMkLst>
            <pc:docMk/>
            <pc:sldMk cId="3205053028" sldId="257"/>
            <ac:spMk id="11" creationId="{C5DD451C-A217-5115-4A49-C5B2DE45A249}"/>
          </ac:spMkLst>
        </pc:spChg>
        <pc:graphicFrameChg chg="mod modGraphic">
          <ac:chgData name="Christopher Jaworski" userId="e91db00b-1a77-4b3f-9f05-d584e87865ef" providerId="ADAL" clId="{3411F6AB-9CC8-42EF-ABE7-D49D3674F24F}" dt="2024-05-17T17:31:17.343" v="80" actId="108"/>
          <ac:graphicFrameMkLst>
            <pc:docMk/>
            <pc:sldMk cId="3205053028" sldId="257"/>
            <ac:graphicFrameMk id="9" creationId="{B90F4DE2-F096-165C-E0F7-326D6F4528DD}"/>
          </ac:graphicFrameMkLst>
        </pc:graphicFrameChg>
        <pc:extLst>
          <p:ext xmlns:p="http://schemas.openxmlformats.org/presentationml/2006/main" uri="{D6D511B9-2390-475A-947B-AFAB55BFBCF1}">
            <pc226:cmChg xmlns:pc226="http://schemas.microsoft.com/office/powerpoint/2022/06/main/command" chg="del">
              <pc226:chgData name="Christopher Jaworski" userId="e91db00b-1a77-4b3f-9f05-d584e87865ef" providerId="ADAL" clId="{3411F6AB-9CC8-42EF-ABE7-D49D3674F24F}" dt="2024-05-17T17:31:03.256" v="77"/>
              <pc2:cmMkLst xmlns:pc2="http://schemas.microsoft.com/office/powerpoint/2019/9/main/command">
                <pc:docMk/>
                <pc:sldMk cId="3205053028" sldId="257"/>
                <pc2:cmMk id="{5B9CC1C0-2402-4B0E-B110-49500213DA6B}"/>
              </pc2:cmMkLst>
            </pc226:cmChg>
          </p:ext>
        </pc:extLst>
      </pc:sldChg>
      <pc:sldChg chg="modSp modNotes modNotesTx">
        <pc:chgData name="Christopher Jaworski" userId="e91db00b-1a77-4b3f-9f05-d584e87865ef" providerId="ADAL" clId="{3411F6AB-9CC8-42EF-ABE7-D49D3674F24F}" dt="2024-05-17T17:41:07.595" v="124" actId="6549"/>
        <pc:sldMkLst>
          <pc:docMk/>
          <pc:sldMk cId="1415481642" sldId="258"/>
        </pc:sldMkLst>
        <pc:spChg chg="mod">
          <ac:chgData name="Christopher Jaworski" userId="e91db00b-1a77-4b3f-9f05-d584e87865ef" providerId="ADAL" clId="{3411F6AB-9CC8-42EF-ABE7-D49D3674F24F}" dt="2024-05-17T17:39:09.847" v="103"/>
          <ac:spMkLst>
            <pc:docMk/>
            <pc:sldMk cId="1415481642" sldId="258"/>
            <ac:spMk id="12" creationId="{8283D2CF-05BF-ECFC-6B14-51A1E5607413}"/>
          </ac:spMkLst>
        </pc:spChg>
      </pc:sldChg>
      <pc:sldChg chg="modSp mod delCm">
        <pc:chgData name="Christopher Jaworski" userId="e91db00b-1a77-4b3f-9f05-d584e87865ef" providerId="ADAL" clId="{3411F6AB-9CC8-42EF-ABE7-D49D3674F24F}" dt="2024-05-17T17:28:36.251" v="60"/>
        <pc:sldMkLst>
          <pc:docMk/>
          <pc:sldMk cId="2517268989" sldId="259"/>
        </pc:sldMkLst>
        <pc:spChg chg="mod">
          <ac:chgData name="Christopher Jaworski" userId="e91db00b-1a77-4b3f-9f05-d584e87865ef" providerId="ADAL" clId="{3411F6AB-9CC8-42EF-ABE7-D49D3674F24F}" dt="2024-05-17T17:28:08.978" v="57" actId="207"/>
          <ac:spMkLst>
            <pc:docMk/>
            <pc:sldMk cId="2517268989" sldId="259"/>
            <ac:spMk id="3" creationId="{85A2243C-6966-9598-9070-233F33657977}"/>
          </ac:spMkLst>
        </pc:spChg>
        <pc:spChg chg="mod">
          <ac:chgData name="Christopher Jaworski" userId="e91db00b-1a77-4b3f-9f05-d584e87865ef" providerId="ADAL" clId="{3411F6AB-9CC8-42EF-ABE7-D49D3674F24F}" dt="2024-05-17T17:27:46.129" v="56" actId="6549"/>
          <ac:spMkLst>
            <pc:docMk/>
            <pc:sldMk cId="2517268989" sldId="259"/>
            <ac:spMk id="5" creationId="{8FDBCEAD-40B6-01F1-896C-D038F34EF644}"/>
          </ac:spMkLst>
        </pc:spChg>
        <pc:extLst>
          <p:ext xmlns:p="http://schemas.openxmlformats.org/presentationml/2006/main" uri="{D6D511B9-2390-475A-947B-AFAB55BFBCF1}">
            <pc226:cmChg xmlns:pc226="http://schemas.microsoft.com/office/powerpoint/2022/06/main/command" chg="del">
              <pc226:chgData name="Christopher Jaworski" userId="e91db00b-1a77-4b3f-9f05-d584e87865ef" providerId="ADAL" clId="{3411F6AB-9CC8-42EF-ABE7-D49D3674F24F}" dt="2024-05-17T17:28:32.190" v="59"/>
              <pc2:cmMkLst xmlns:pc2="http://schemas.microsoft.com/office/powerpoint/2019/9/main/command">
                <pc:docMk/>
                <pc:sldMk cId="2517268989" sldId="259"/>
                <pc2:cmMk id="{C6126714-BAB3-47C2-ADD5-C768333FCE48}"/>
              </pc2:cmMkLst>
            </pc226:cmChg>
            <pc226:cmChg xmlns:pc226="http://schemas.microsoft.com/office/powerpoint/2022/06/main/command" chg="del">
              <pc226:chgData name="Christopher Jaworski" userId="e91db00b-1a77-4b3f-9f05-d584e87865ef" providerId="ADAL" clId="{3411F6AB-9CC8-42EF-ABE7-D49D3674F24F}" dt="2024-05-17T17:28:36.251" v="60"/>
              <pc2:cmMkLst xmlns:pc2="http://schemas.microsoft.com/office/powerpoint/2019/9/main/command">
                <pc:docMk/>
                <pc:sldMk cId="2517268989" sldId="259"/>
                <pc2:cmMk id="{05628F57-8C4F-4AC4-96F7-7F871D539800}"/>
              </pc2:cmMkLst>
            </pc226:cmChg>
            <pc226:cmChg xmlns:pc226="http://schemas.microsoft.com/office/powerpoint/2022/06/main/command" chg="del">
              <pc226:chgData name="Christopher Jaworski" userId="e91db00b-1a77-4b3f-9f05-d584e87865ef" providerId="ADAL" clId="{3411F6AB-9CC8-42EF-ABE7-D49D3674F24F}" dt="2024-05-17T17:28:24.027" v="58"/>
              <pc2:cmMkLst xmlns:pc2="http://schemas.microsoft.com/office/powerpoint/2019/9/main/command">
                <pc:docMk/>
                <pc:sldMk cId="2517268989" sldId="259"/>
                <pc2:cmMk id="{6B373B64-6DDC-4F7D-A03C-07A296F67FEC}"/>
              </pc2:cmMkLst>
            </pc226:cmChg>
          </p:ext>
        </pc:extLst>
      </pc:sldChg>
      <pc:sldChg chg="modSp mod delCm modNotes modNotesTx">
        <pc:chgData name="Christopher Jaworski" userId="e91db00b-1a77-4b3f-9f05-d584e87865ef" providerId="ADAL" clId="{3411F6AB-9CC8-42EF-ABE7-D49D3674F24F}" dt="2024-05-17T17:41:21.558" v="127" actId="6549"/>
        <pc:sldMkLst>
          <pc:docMk/>
          <pc:sldMk cId="4128751873" sldId="266"/>
        </pc:sldMkLst>
        <pc:spChg chg="mod">
          <ac:chgData name="Christopher Jaworski" userId="e91db00b-1a77-4b3f-9f05-d584e87865ef" providerId="ADAL" clId="{3411F6AB-9CC8-42EF-ABE7-D49D3674F24F}" dt="2024-05-17T17:23:51.011" v="13" actId="20577"/>
          <ac:spMkLst>
            <pc:docMk/>
            <pc:sldMk cId="4128751873" sldId="266"/>
            <ac:spMk id="2" creationId="{ECA43D14-9AAA-48C2-A560-E0FF5A4EF69A}"/>
          </ac:spMkLst>
        </pc:spChg>
        <pc:spChg chg="mod">
          <ac:chgData name="Christopher Jaworski" userId="e91db00b-1a77-4b3f-9f05-d584e87865ef" providerId="ADAL" clId="{3411F6AB-9CC8-42EF-ABE7-D49D3674F24F}" dt="2024-05-17T17:41:21.558" v="127" actId="6549"/>
          <ac:spMkLst>
            <pc:docMk/>
            <pc:sldMk cId="4128751873" sldId="266"/>
            <ac:spMk id="3" creationId="{85A2243C-6966-9598-9070-233F33657977}"/>
          </ac:spMkLst>
        </pc:spChg>
        <pc:spChg chg="mod">
          <ac:chgData name="Christopher Jaworski" userId="e91db00b-1a77-4b3f-9f05-d584e87865ef" providerId="ADAL" clId="{3411F6AB-9CC8-42EF-ABE7-D49D3674F24F}" dt="2024-05-17T17:23:10.732" v="3" actId="108"/>
          <ac:spMkLst>
            <pc:docMk/>
            <pc:sldMk cId="4128751873" sldId="266"/>
            <ac:spMk id="5" creationId="{8FDBCEAD-40B6-01F1-896C-D038F34EF644}"/>
          </ac:spMkLst>
        </pc:spChg>
        <pc:extLst>
          <p:ext xmlns:p="http://schemas.openxmlformats.org/presentationml/2006/main" uri="{D6D511B9-2390-475A-947B-AFAB55BFBCF1}">
            <pc226:cmChg xmlns:pc226="http://schemas.microsoft.com/office/powerpoint/2022/06/main/command" chg="del">
              <pc226:chgData name="Christopher Jaworski" userId="e91db00b-1a77-4b3f-9f05-d584e87865ef" providerId="ADAL" clId="{3411F6AB-9CC8-42EF-ABE7-D49D3674F24F}" dt="2024-05-17T17:22:30.963" v="0"/>
              <pc2:cmMkLst xmlns:pc2="http://schemas.microsoft.com/office/powerpoint/2019/9/main/command">
                <pc:docMk/>
                <pc:sldMk cId="4128751873" sldId="266"/>
                <pc2:cmMk id="{09169A10-8A21-42AF-9ED7-FD0C49433280}"/>
              </pc2:cmMkLst>
            </pc226:cmChg>
          </p:ext>
        </pc:extLst>
      </pc:sldChg>
      <pc:sldChg chg="modNotes modNotesTx">
        <pc:chgData name="Christopher Jaworski" userId="e91db00b-1a77-4b3f-9f05-d584e87865ef" providerId="ADAL" clId="{3411F6AB-9CC8-42EF-ABE7-D49D3674F24F}" dt="2024-05-17T17:41:11.425" v="125" actId="6549"/>
        <pc:sldMkLst>
          <pc:docMk/>
          <pc:sldMk cId="2558539588" sldId="273"/>
        </pc:sldMkLst>
      </pc:sldChg>
      <pc:sldChg chg="modSp mod modNotesTx">
        <pc:chgData name="Christopher Jaworski" userId="e91db00b-1a77-4b3f-9f05-d584e87865ef" providerId="ADAL" clId="{3411F6AB-9CC8-42EF-ABE7-D49D3674F24F}" dt="2024-05-17T17:37:46.572" v="101" actId="20577"/>
        <pc:sldMkLst>
          <pc:docMk/>
          <pc:sldMk cId="1251655394" sldId="274"/>
        </pc:sldMkLst>
        <pc:spChg chg="mod">
          <ac:chgData name="Christopher Jaworski" userId="e91db00b-1a77-4b3f-9f05-d584e87865ef" providerId="ADAL" clId="{3411F6AB-9CC8-42EF-ABE7-D49D3674F24F}" dt="2024-05-17T17:34:20.149" v="98" actId="20577"/>
          <ac:spMkLst>
            <pc:docMk/>
            <pc:sldMk cId="1251655394" sldId="274"/>
            <ac:spMk id="3" creationId="{EA574E5F-8181-DA4E-70D5-4E772647D9CD}"/>
          </ac:spMkLst>
        </pc:spChg>
        <pc:spChg chg="mod">
          <ac:chgData name="Christopher Jaworski" userId="e91db00b-1a77-4b3f-9f05-d584e87865ef" providerId="ADAL" clId="{3411F6AB-9CC8-42EF-ABE7-D49D3674F24F}" dt="2024-05-17T17:34:49.308" v="100" actId="207"/>
          <ac:spMkLst>
            <pc:docMk/>
            <pc:sldMk cId="1251655394" sldId="274"/>
            <ac:spMk id="7" creationId="{24E67D07-9D1F-E3C9-23B4-3548486F25B1}"/>
          </ac:spMkLst>
        </pc:spChg>
      </pc:sldChg>
      <pc:sldChg chg="modSp mod">
        <pc:chgData name="Christopher Jaworski" userId="e91db00b-1a77-4b3f-9f05-d584e87865ef" providerId="ADAL" clId="{3411F6AB-9CC8-42EF-ABE7-D49D3674F24F}" dt="2024-05-17T17:30:49.675" v="76" actId="6549"/>
        <pc:sldMkLst>
          <pc:docMk/>
          <pc:sldMk cId="2507115013" sldId="277"/>
        </pc:sldMkLst>
        <pc:spChg chg="mod">
          <ac:chgData name="Christopher Jaworski" userId="e91db00b-1a77-4b3f-9f05-d584e87865ef" providerId="ADAL" clId="{3411F6AB-9CC8-42EF-ABE7-D49D3674F24F}" dt="2024-05-17T17:30:49.675" v="76" actId="6549"/>
          <ac:spMkLst>
            <pc:docMk/>
            <pc:sldMk cId="2507115013" sldId="277"/>
            <ac:spMk id="11" creationId="{C5DD451C-A217-5115-4A49-C5B2DE45A249}"/>
          </ac:spMkLst>
        </pc:spChg>
      </pc:sldChg>
      <pc:sldChg chg="modSp mod delCm">
        <pc:chgData name="Christopher Jaworski" userId="e91db00b-1a77-4b3f-9f05-d584e87865ef" providerId="ADAL" clId="{3411F6AB-9CC8-42EF-ABE7-D49D3674F24F}" dt="2024-05-17T17:33:36.074" v="88" actId="207"/>
        <pc:sldMkLst>
          <pc:docMk/>
          <pc:sldMk cId="3797226471" sldId="279"/>
        </pc:sldMkLst>
        <pc:spChg chg="mod">
          <ac:chgData name="Christopher Jaworski" userId="e91db00b-1a77-4b3f-9f05-d584e87865ef" providerId="ADAL" clId="{3411F6AB-9CC8-42EF-ABE7-D49D3674F24F}" dt="2024-05-17T17:33:36.074" v="88" actId="207"/>
          <ac:spMkLst>
            <pc:docMk/>
            <pc:sldMk cId="3797226471" sldId="279"/>
            <ac:spMk id="4" creationId="{7F12FAEA-B52C-4986-71E7-8EE27200EF1B}"/>
          </ac:spMkLst>
        </pc:spChg>
        <pc:spChg chg="mod">
          <ac:chgData name="Christopher Jaworski" userId="e91db00b-1a77-4b3f-9f05-d584e87865ef" providerId="ADAL" clId="{3411F6AB-9CC8-42EF-ABE7-D49D3674F24F}" dt="2024-05-17T17:33:18.105" v="87" actId="6549"/>
          <ac:spMkLst>
            <pc:docMk/>
            <pc:sldMk cId="3797226471" sldId="279"/>
            <ac:spMk id="8" creationId="{1577A4D3-6FB7-4D24-3526-3713E88EA680}"/>
          </ac:spMkLst>
        </pc:spChg>
        <pc:extLst>
          <p:ext xmlns:p="http://schemas.openxmlformats.org/presentationml/2006/main" uri="{D6D511B9-2390-475A-947B-AFAB55BFBCF1}">
            <pc226:cmChg xmlns:pc226="http://schemas.microsoft.com/office/powerpoint/2022/06/main/command" chg="del">
              <pc226:chgData name="Christopher Jaworski" userId="e91db00b-1a77-4b3f-9f05-d584e87865ef" providerId="ADAL" clId="{3411F6AB-9CC8-42EF-ABE7-D49D3674F24F}" dt="2024-05-17T17:33:11.400" v="85"/>
              <pc2:cmMkLst xmlns:pc2="http://schemas.microsoft.com/office/powerpoint/2019/9/main/command">
                <pc:docMk/>
                <pc:sldMk cId="3797226471" sldId="279"/>
                <pc2:cmMk id="{A530542C-8D28-4F80-8384-03FE04AC1760}"/>
              </pc2:cmMkLst>
            </pc226:cmChg>
          </p:ext>
        </pc:extLst>
      </pc:sldChg>
      <pc:sldChg chg="modSp mod">
        <pc:chgData name="Christopher Jaworski" userId="e91db00b-1a77-4b3f-9f05-d584e87865ef" providerId="ADAL" clId="{3411F6AB-9CC8-42EF-ABE7-D49D3674F24F}" dt="2024-05-17T17:29:11.228" v="61" actId="108"/>
        <pc:sldMkLst>
          <pc:docMk/>
          <pc:sldMk cId="359088444" sldId="280"/>
        </pc:sldMkLst>
        <pc:spChg chg="mod">
          <ac:chgData name="Christopher Jaworski" userId="e91db00b-1a77-4b3f-9f05-d584e87865ef" providerId="ADAL" clId="{3411F6AB-9CC8-42EF-ABE7-D49D3674F24F}" dt="2024-05-17T17:29:11.228" v="61" actId="108"/>
          <ac:spMkLst>
            <pc:docMk/>
            <pc:sldMk cId="359088444" sldId="280"/>
            <ac:spMk id="7" creationId="{2BD47D0A-204C-5466-06D6-8A764CE28CFB}"/>
          </ac:spMkLst>
        </pc:spChg>
      </pc:sldChg>
      <pc:sldChg chg="modSp mod modNotes modNotesTx">
        <pc:chgData name="Christopher Jaworski" userId="e91db00b-1a77-4b3f-9f05-d584e87865ef" providerId="ADAL" clId="{3411F6AB-9CC8-42EF-ABE7-D49D3674F24F}" dt="2024-05-17T17:40:43.740" v="121" actId="6549"/>
        <pc:sldMkLst>
          <pc:docMk/>
          <pc:sldMk cId="605652449" sldId="281"/>
        </pc:sldMkLst>
        <pc:spChg chg="mod">
          <ac:chgData name="Christopher Jaworski" userId="e91db00b-1a77-4b3f-9f05-d584e87865ef" providerId="ADAL" clId="{3411F6AB-9CC8-42EF-ABE7-D49D3674F24F}" dt="2024-05-17T17:26:43.985" v="38" actId="207"/>
          <ac:spMkLst>
            <pc:docMk/>
            <pc:sldMk cId="605652449" sldId="281"/>
            <ac:spMk id="3" creationId="{85A2243C-6966-9598-9070-233F33657977}"/>
          </ac:spMkLst>
        </pc:spChg>
        <pc:spChg chg="mod">
          <ac:chgData name="Christopher Jaworski" userId="e91db00b-1a77-4b3f-9f05-d584e87865ef" providerId="ADAL" clId="{3411F6AB-9CC8-42EF-ABE7-D49D3674F24F}" dt="2024-05-17T17:27:15.525" v="46" actId="1035"/>
          <ac:spMkLst>
            <pc:docMk/>
            <pc:sldMk cId="605652449" sldId="281"/>
            <ac:spMk id="5" creationId="{8FDBCEAD-40B6-01F1-896C-D038F34EF644}"/>
          </ac:spMkLst>
        </pc:spChg>
      </pc:sldChg>
      <pc:sldChg chg="modSp mod">
        <pc:chgData name="Christopher Jaworski" userId="e91db00b-1a77-4b3f-9f05-d584e87865ef" providerId="ADAL" clId="{3411F6AB-9CC8-42EF-ABE7-D49D3674F24F}" dt="2024-05-17T17:30:20.809" v="75" actId="6549"/>
        <pc:sldMkLst>
          <pc:docMk/>
          <pc:sldMk cId="3478216334" sldId="2147483647"/>
        </pc:sldMkLst>
        <pc:spChg chg="mod">
          <ac:chgData name="Christopher Jaworski" userId="e91db00b-1a77-4b3f-9f05-d584e87865ef" providerId="ADAL" clId="{3411F6AB-9CC8-42EF-ABE7-D49D3674F24F}" dt="2024-05-17T17:30:20.809" v="75" actId="6549"/>
          <ac:spMkLst>
            <pc:docMk/>
            <pc:sldMk cId="3478216334" sldId="2147483647"/>
            <ac:spMk id="25" creationId="{63C817F7-07CC-5EF3-6A3A-1C8D2162EDA4}"/>
          </ac:spMkLst>
        </pc:spChg>
        <pc:graphicFrameChg chg="modGraphic">
          <ac:chgData name="Christopher Jaworski" userId="e91db00b-1a77-4b3f-9f05-d584e87865ef" providerId="ADAL" clId="{3411F6AB-9CC8-42EF-ABE7-D49D3674F24F}" dt="2024-05-17T17:30:02.380" v="73" actId="6549"/>
          <ac:graphicFrameMkLst>
            <pc:docMk/>
            <pc:sldMk cId="3478216334" sldId="2147483647"/>
            <ac:graphicFrameMk id="716" creationId="{CA014255-63E9-206F-23BA-2AABEA6BF7EA}"/>
          </ac:graphicFrameMkLst>
        </pc:graphicFrameChg>
      </pc:sldChg>
    </pc:docChg>
  </pc:docChgLst>
  <pc:docChgLst>
    <pc:chgData name="Shawn Jaramillo" userId="dfedef6a-84fe-4fe2-b348-bd309d314c4e" providerId="ADAL" clId="{2906D8F4-EF84-4350-807C-FB62ED81B7B9}"/>
    <pc:docChg chg="undo custSel modSld">
      <pc:chgData name="Shawn Jaramillo" userId="dfedef6a-84fe-4fe2-b348-bd309d314c4e" providerId="ADAL" clId="{2906D8F4-EF84-4350-807C-FB62ED81B7B9}" dt="2024-05-21T17:13:49.415" v="78"/>
      <pc:docMkLst>
        <pc:docMk/>
      </pc:docMkLst>
      <pc:sldChg chg="addCm modCm">
        <pc:chgData name="Shawn Jaramillo" userId="dfedef6a-84fe-4fe2-b348-bd309d314c4e" providerId="ADAL" clId="{2906D8F4-EF84-4350-807C-FB62ED81B7B9}" dt="2024-05-21T16:47:08.162" v="14"/>
        <pc:sldMkLst>
          <pc:docMk/>
          <pc:sldMk cId="1415481642" sldId="258"/>
        </pc:sldMkLst>
        <pc:extLst>
          <p:ext xmlns:p="http://schemas.openxmlformats.org/presentationml/2006/main" uri="{D6D511B9-2390-475A-947B-AFAB55BFBCF1}">
            <pc226:cmChg xmlns:pc226="http://schemas.microsoft.com/office/powerpoint/2022/06/main/command" chg="add">
              <pc226:chgData name="Shawn Jaramillo" userId="dfedef6a-84fe-4fe2-b348-bd309d314c4e" providerId="ADAL" clId="{2906D8F4-EF84-4350-807C-FB62ED81B7B9}" dt="2024-05-21T16:47:08.162" v="14"/>
              <pc2:cmMkLst xmlns:pc2="http://schemas.microsoft.com/office/powerpoint/2019/9/main/command">
                <pc:docMk/>
                <pc:sldMk cId="1415481642" sldId="258"/>
                <pc2:cmMk id="{89A9CB49-70EF-4B66-87DF-DBD23A091C03}"/>
              </pc2:cmMkLst>
              <pc226:cmRplyChg chg="add">
                <pc226:chgData name="Shawn Jaramillo" userId="dfedef6a-84fe-4fe2-b348-bd309d314c4e" providerId="ADAL" clId="{2906D8F4-EF84-4350-807C-FB62ED81B7B9}" dt="2024-05-21T16:47:08.162" v="14"/>
                <pc2:cmRplyMkLst xmlns:pc2="http://schemas.microsoft.com/office/powerpoint/2019/9/main/command">
                  <pc:docMk/>
                  <pc:sldMk cId="1415481642" sldId="258"/>
                  <pc2:cmMk id="{89A9CB49-70EF-4B66-87DF-DBD23A091C03}"/>
                  <pc2:cmRplyMk id="{01B71A44-CB8F-4CBA-A107-A60894F0E9CD}"/>
                </pc2:cmRplyMkLst>
              </pc226:cmRplyChg>
            </pc226:cmChg>
          </p:ext>
        </pc:extLst>
      </pc:sldChg>
      <pc:sldChg chg="addCm modCm">
        <pc:chgData name="Shawn Jaramillo" userId="dfedef6a-84fe-4fe2-b348-bd309d314c4e" providerId="ADAL" clId="{2906D8F4-EF84-4350-807C-FB62ED81B7B9}" dt="2024-05-21T16:37:55.786" v="2"/>
        <pc:sldMkLst>
          <pc:docMk/>
          <pc:sldMk cId="4128751873" sldId="266"/>
        </pc:sldMkLst>
        <pc:extLst>
          <p:ext xmlns:p="http://schemas.openxmlformats.org/presentationml/2006/main" uri="{D6D511B9-2390-475A-947B-AFAB55BFBCF1}">
            <pc226:cmChg xmlns:pc226="http://schemas.microsoft.com/office/powerpoint/2022/06/main/command" chg="add mod">
              <pc226:chgData name="Shawn Jaramillo" userId="dfedef6a-84fe-4fe2-b348-bd309d314c4e" providerId="ADAL" clId="{2906D8F4-EF84-4350-807C-FB62ED81B7B9}" dt="2024-05-21T16:37:55.786" v="2"/>
              <pc2:cmMkLst xmlns:pc2="http://schemas.microsoft.com/office/powerpoint/2019/9/main/command">
                <pc:docMk/>
                <pc:sldMk cId="4128751873" sldId="266"/>
                <pc2:cmMk id="{F162CB52-714B-4939-B479-58968F765A89}"/>
              </pc2:cmMkLst>
              <pc226:cmRplyChg chg="add">
                <pc226:chgData name="Shawn Jaramillo" userId="dfedef6a-84fe-4fe2-b348-bd309d314c4e" providerId="ADAL" clId="{2906D8F4-EF84-4350-807C-FB62ED81B7B9}" dt="2024-05-21T16:37:48.173" v="1"/>
                <pc2:cmRplyMkLst xmlns:pc2="http://schemas.microsoft.com/office/powerpoint/2019/9/main/command">
                  <pc:docMk/>
                  <pc:sldMk cId="4128751873" sldId="266"/>
                  <pc2:cmMk id="{F162CB52-714B-4939-B479-58968F765A89}"/>
                  <pc2:cmRplyMk id="{87B00A7F-3AC7-430E-9563-190EAF66A8BE}"/>
                </pc2:cmRplyMkLst>
              </pc226:cmRplyChg>
            </pc226:cmChg>
          </p:ext>
        </pc:extLst>
      </pc:sldChg>
      <pc:sldChg chg="modSp mod addCm modCm">
        <pc:chgData name="Shawn Jaramillo" userId="dfedef6a-84fe-4fe2-b348-bd309d314c4e" providerId="ADAL" clId="{2906D8F4-EF84-4350-807C-FB62ED81B7B9}" dt="2024-05-21T17:13:49.415" v="78"/>
        <pc:sldMkLst>
          <pc:docMk/>
          <pc:sldMk cId="3797226471" sldId="279"/>
        </pc:sldMkLst>
        <pc:spChg chg="mod">
          <ac:chgData name="Shawn Jaramillo" userId="dfedef6a-84fe-4fe2-b348-bd309d314c4e" providerId="ADAL" clId="{2906D8F4-EF84-4350-807C-FB62ED81B7B9}" dt="2024-05-21T17:13:22.944" v="77" actId="207"/>
          <ac:spMkLst>
            <pc:docMk/>
            <pc:sldMk cId="3797226471" sldId="279"/>
            <ac:spMk id="8" creationId="{1577A4D3-6FB7-4D24-3526-3713E88EA680}"/>
          </ac:spMkLst>
        </pc:spChg>
        <pc:extLst>
          <p:ext xmlns:p="http://schemas.openxmlformats.org/presentationml/2006/main" uri="{D6D511B9-2390-475A-947B-AFAB55BFBCF1}">
            <pc226:cmChg xmlns:pc226="http://schemas.microsoft.com/office/powerpoint/2022/06/main/command" chg="add">
              <pc226:chgData name="Shawn Jaramillo" userId="dfedef6a-84fe-4fe2-b348-bd309d314c4e" providerId="ADAL" clId="{2906D8F4-EF84-4350-807C-FB62ED81B7B9}" dt="2024-05-21T17:13:49.415" v="78"/>
              <pc2:cmMkLst xmlns:pc2="http://schemas.microsoft.com/office/powerpoint/2019/9/main/command">
                <pc:docMk/>
                <pc:sldMk cId="3797226471" sldId="279"/>
                <pc2:cmMk id="{4A9F7643-B26B-4B7E-9BE0-B74E4B1C98F4}"/>
              </pc2:cmMkLst>
              <pc226:cmRplyChg chg="add">
                <pc226:chgData name="Shawn Jaramillo" userId="dfedef6a-84fe-4fe2-b348-bd309d314c4e" providerId="ADAL" clId="{2906D8F4-EF84-4350-807C-FB62ED81B7B9}" dt="2024-05-21T17:13:49.415" v="78"/>
                <pc2:cmRplyMkLst xmlns:pc2="http://schemas.microsoft.com/office/powerpoint/2019/9/main/command">
                  <pc:docMk/>
                  <pc:sldMk cId="3797226471" sldId="279"/>
                  <pc2:cmMk id="{4A9F7643-B26B-4B7E-9BE0-B74E4B1C98F4}"/>
                  <pc2:cmRplyMk id="{46DF3481-2B5C-4525-8258-9D6FBBAB3A23}"/>
                </pc2:cmRplyMkLst>
              </pc226:cmRplyChg>
            </pc226:cmChg>
          </p:ext>
        </pc:extLst>
      </pc:sldChg>
      <pc:sldChg chg="addCm modCm">
        <pc:chgData name="Shawn Jaramillo" userId="dfedef6a-84fe-4fe2-b348-bd309d314c4e" providerId="ADAL" clId="{2906D8F4-EF84-4350-807C-FB62ED81B7B9}" dt="2024-05-21T16:45:42.830" v="12"/>
        <pc:sldMkLst>
          <pc:docMk/>
          <pc:sldMk cId="359088444" sldId="280"/>
        </pc:sldMkLst>
        <pc:extLst>
          <p:ext xmlns:p="http://schemas.openxmlformats.org/presentationml/2006/main" uri="{D6D511B9-2390-475A-947B-AFAB55BFBCF1}">
            <pc226:cmChg xmlns:pc226="http://schemas.microsoft.com/office/powerpoint/2022/06/main/command" chg="add">
              <pc226:chgData name="Shawn Jaramillo" userId="dfedef6a-84fe-4fe2-b348-bd309d314c4e" providerId="ADAL" clId="{2906D8F4-EF84-4350-807C-FB62ED81B7B9}" dt="2024-05-21T16:45:42.830" v="12"/>
              <pc2:cmMkLst xmlns:pc2="http://schemas.microsoft.com/office/powerpoint/2019/9/main/command">
                <pc:docMk/>
                <pc:sldMk cId="359088444" sldId="280"/>
                <pc2:cmMk id="{B1F1E881-5549-4544-BE8F-FC48A6A7E7FF}"/>
              </pc2:cmMkLst>
              <pc226:cmRplyChg chg="add">
                <pc226:chgData name="Shawn Jaramillo" userId="dfedef6a-84fe-4fe2-b348-bd309d314c4e" providerId="ADAL" clId="{2906D8F4-EF84-4350-807C-FB62ED81B7B9}" dt="2024-05-21T16:45:42.830" v="12"/>
                <pc2:cmRplyMkLst xmlns:pc2="http://schemas.microsoft.com/office/powerpoint/2019/9/main/command">
                  <pc:docMk/>
                  <pc:sldMk cId="359088444" sldId="280"/>
                  <pc2:cmMk id="{B1F1E881-5549-4544-BE8F-FC48A6A7E7FF}"/>
                  <pc2:cmRplyMk id="{C3C7E02A-236A-4054-BD31-24AAC2F793B2}"/>
                </pc2:cmRplyMkLst>
              </pc226:cmRplyChg>
            </pc226:cmChg>
          </p:ext>
        </pc:extLst>
      </pc:sldChg>
      <pc:sldChg chg="addCm modCm modNotesTx">
        <pc:chgData name="Shawn Jaramillo" userId="dfedef6a-84fe-4fe2-b348-bd309d314c4e" providerId="ADAL" clId="{2906D8F4-EF84-4350-807C-FB62ED81B7B9}" dt="2024-05-21T16:43:34.219" v="10"/>
        <pc:sldMkLst>
          <pc:docMk/>
          <pc:sldMk cId="605652449" sldId="281"/>
        </pc:sldMkLst>
        <pc:extLst>
          <p:ext xmlns:p="http://schemas.openxmlformats.org/presentationml/2006/main" uri="{D6D511B9-2390-475A-947B-AFAB55BFBCF1}">
            <pc226:cmChg xmlns:pc226="http://schemas.microsoft.com/office/powerpoint/2022/06/main/command" chg="add mod">
              <pc226:chgData name="Shawn Jaramillo" userId="dfedef6a-84fe-4fe2-b348-bd309d314c4e" providerId="ADAL" clId="{2906D8F4-EF84-4350-807C-FB62ED81B7B9}" dt="2024-05-21T16:43:34.219" v="10"/>
              <pc2:cmMkLst xmlns:pc2="http://schemas.microsoft.com/office/powerpoint/2019/9/main/command">
                <pc:docMk/>
                <pc:sldMk cId="605652449" sldId="281"/>
                <pc2:cmMk id="{63DE2201-8B65-46A0-B02D-460EE9DF2B07}"/>
              </pc2:cmMkLst>
              <pc226:cmRplyChg chg="add mod">
                <pc226:chgData name="Shawn Jaramillo" userId="dfedef6a-84fe-4fe2-b348-bd309d314c4e" providerId="ADAL" clId="{2906D8F4-EF84-4350-807C-FB62ED81B7B9}" dt="2024-05-21T16:43:34.219" v="10"/>
                <pc2:cmRplyMkLst xmlns:pc2="http://schemas.microsoft.com/office/powerpoint/2019/9/main/command">
                  <pc:docMk/>
                  <pc:sldMk cId="605652449" sldId="281"/>
                  <pc2:cmMk id="{63DE2201-8B65-46A0-B02D-460EE9DF2B07}"/>
                  <pc2:cmRplyMk id="{E40B44AD-6344-4970-B426-4FA817B55039}"/>
                </pc2:cmRplyMkLst>
              </pc226:cmRplyChg>
            </pc226:cmChg>
          </p:ext>
        </pc:extLst>
      </pc:sldChg>
      <pc:sldChg chg="addCm modCm">
        <pc:chgData name="Shawn Jaramillo" userId="dfedef6a-84fe-4fe2-b348-bd309d314c4e" providerId="ADAL" clId="{2906D8F4-EF84-4350-807C-FB62ED81B7B9}" dt="2024-05-21T17:09:24.389" v="16"/>
        <pc:sldMkLst>
          <pc:docMk/>
          <pc:sldMk cId="3478216334" sldId="2147483647"/>
        </pc:sldMkLst>
        <pc:extLst>
          <p:ext xmlns:p="http://schemas.openxmlformats.org/presentationml/2006/main" uri="{D6D511B9-2390-475A-947B-AFAB55BFBCF1}">
            <pc226:cmChg xmlns:pc226="http://schemas.microsoft.com/office/powerpoint/2022/06/main/command" chg="add">
              <pc226:chgData name="Shawn Jaramillo" userId="dfedef6a-84fe-4fe2-b348-bd309d314c4e" providerId="ADAL" clId="{2906D8F4-EF84-4350-807C-FB62ED81B7B9}" dt="2024-05-21T17:09:24.389" v="16"/>
              <pc2:cmMkLst xmlns:pc2="http://schemas.microsoft.com/office/powerpoint/2019/9/main/command">
                <pc:docMk/>
                <pc:sldMk cId="3478216334" sldId="2147483647"/>
                <pc2:cmMk id="{19AEE6BE-1856-4EE0-9843-07686ED80043}"/>
              </pc2:cmMkLst>
              <pc226:cmRplyChg chg="add">
                <pc226:chgData name="Shawn Jaramillo" userId="dfedef6a-84fe-4fe2-b348-bd309d314c4e" providerId="ADAL" clId="{2906D8F4-EF84-4350-807C-FB62ED81B7B9}" dt="2024-05-21T17:09:24.389" v="16"/>
                <pc2:cmRplyMkLst xmlns:pc2="http://schemas.microsoft.com/office/powerpoint/2019/9/main/command">
                  <pc:docMk/>
                  <pc:sldMk cId="3478216334" sldId="2147483647"/>
                  <pc2:cmMk id="{19AEE6BE-1856-4EE0-9843-07686ED80043}"/>
                  <pc2:cmRplyMk id="{950ABE41-9878-496C-B55B-9CD046B644C7}"/>
                </pc2:cmRplyMkLst>
              </pc226:cmRplyChg>
            </pc226:cmChg>
          </p:ext>
        </pc:extLst>
      </pc:sldChg>
    </pc:docChg>
  </pc:docChgLst>
  <pc:docChgLst>
    <pc:chgData name="Shawn Jaramillo" userId="dfedef6a-84fe-4fe2-b348-bd309d314c4e" providerId="ADAL" clId="{94FA19B8-335D-40D9-8E18-B2F196E3CF70}"/>
    <pc:docChg chg="modSld">
      <pc:chgData name="Shawn Jaramillo" userId="dfedef6a-84fe-4fe2-b348-bd309d314c4e" providerId="ADAL" clId="{94FA19B8-335D-40D9-8E18-B2F196E3CF70}" dt="2024-05-17T15:02:57.392" v="82"/>
      <pc:docMkLst>
        <pc:docMk/>
      </pc:docMkLst>
      <pc:sldChg chg="modCm">
        <pc:chgData name="Shawn Jaramillo" userId="dfedef6a-84fe-4fe2-b348-bd309d314c4e" providerId="ADAL" clId="{94FA19B8-335D-40D9-8E18-B2F196E3CF70}" dt="2024-05-17T15:02:14.462" v="81"/>
        <pc:sldMkLst>
          <pc:docMk/>
          <pc:sldMk cId="3205053028" sldId="257"/>
        </pc:sldMkLst>
        <pc:extLst>
          <p:ext xmlns:p="http://schemas.openxmlformats.org/presentationml/2006/main" uri="{D6D511B9-2390-475A-947B-AFAB55BFBCF1}">
            <pc226:cmChg xmlns:pc226="http://schemas.microsoft.com/office/powerpoint/2022/06/main/command" chg="">
              <pc226:chgData name="Shawn Jaramillo" userId="dfedef6a-84fe-4fe2-b348-bd309d314c4e" providerId="ADAL" clId="{94FA19B8-335D-40D9-8E18-B2F196E3CF70}" dt="2024-05-17T15:02:14.462" v="81"/>
              <pc2:cmMkLst xmlns:pc2="http://schemas.microsoft.com/office/powerpoint/2019/9/main/command">
                <pc:docMk/>
                <pc:sldMk cId="3205053028" sldId="257"/>
                <pc2:cmMk id="{5B9CC1C0-2402-4B0E-B110-49500213DA6B}"/>
              </pc2:cmMkLst>
              <pc226:cmRplyChg chg="add">
                <pc226:chgData name="Shawn Jaramillo" userId="dfedef6a-84fe-4fe2-b348-bd309d314c4e" providerId="ADAL" clId="{94FA19B8-335D-40D9-8E18-B2F196E3CF70}" dt="2024-05-17T15:02:14.462" v="81"/>
                <pc2:cmRplyMkLst xmlns:pc2="http://schemas.microsoft.com/office/powerpoint/2019/9/main/command">
                  <pc:docMk/>
                  <pc:sldMk cId="3205053028" sldId="257"/>
                  <pc2:cmMk id="{5B9CC1C0-2402-4B0E-B110-49500213DA6B}"/>
                  <pc2:cmRplyMk id="{F53847AF-3B74-469C-B85F-D9908F156FFA}"/>
                </pc2:cmRplyMkLst>
              </pc226:cmRplyChg>
            </pc226:cmChg>
          </p:ext>
        </pc:extLst>
      </pc:sldChg>
      <pc:sldChg chg="modSp mod modCm modNotesTx">
        <pc:chgData name="Shawn Jaramillo" userId="dfedef6a-84fe-4fe2-b348-bd309d314c4e" providerId="ADAL" clId="{94FA19B8-335D-40D9-8E18-B2F196E3CF70}" dt="2024-05-17T15:00:27.884" v="80" actId="20577"/>
        <pc:sldMkLst>
          <pc:docMk/>
          <pc:sldMk cId="2517268989" sldId="259"/>
        </pc:sldMkLst>
        <pc:spChg chg="mod">
          <ac:chgData name="Shawn Jaramillo" userId="dfedef6a-84fe-4fe2-b348-bd309d314c4e" providerId="ADAL" clId="{94FA19B8-335D-40D9-8E18-B2F196E3CF70}" dt="2024-05-17T15:00:24.811" v="78" actId="207"/>
          <ac:spMkLst>
            <pc:docMk/>
            <pc:sldMk cId="2517268989" sldId="259"/>
            <ac:spMk id="3" creationId="{85A2243C-6966-9598-9070-233F33657977}"/>
          </ac:spMkLst>
        </pc:spChg>
        <pc:spChg chg="mod">
          <ac:chgData name="Shawn Jaramillo" userId="dfedef6a-84fe-4fe2-b348-bd309d314c4e" providerId="ADAL" clId="{94FA19B8-335D-40D9-8E18-B2F196E3CF70}" dt="2024-05-17T15:00:27.884" v="80" actId="20577"/>
          <ac:spMkLst>
            <pc:docMk/>
            <pc:sldMk cId="2517268989" sldId="259"/>
            <ac:spMk id="5" creationId="{8FDBCEAD-40B6-01F1-896C-D038F34EF644}"/>
          </ac:spMkLst>
        </pc:spChg>
        <pc:extLst>
          <p:ext xmlns:p="http://schemas.openxmlformats.org/presentationml/2006/main" uri="{D6D511B9-2390-475A-947B-AFAB55BFBCF1}">
            <pc226:cmChg xmlns:pc226="http://schemas.microsoft.com/office/powerpoint/2022/06/main/command" chg="">
              <pc226:chgData name="Shawn Jaramillo" userId="dfedef6a-84fe-4fe2-b348-bd309d314c4e" providerId="ADAL" clId="{94FA19B8-335D-40D9-8E18-B2F196E3CF70}" dt="2024-05-17T14:59:10.238" v="69"/>
              <pc2:cmMkLst xmlns:pc2="http://schemas.microsoft.com/office/powerpoint/2019/9/main/command">
                <pc:docMk/>
                <pc:sldMk cId="2517268989" sldId="259"/>
                <pc2:cmMk id="{C6126714-BAB3-47C2-ADD5-C768333FCE48}"/>
              </pc2:cmMkLst>
              <pc226:cmRplyChg chg="add">
                <pc226:chgData name="Shawn Jaramillo" userId="dfedef6a-84fe-4fe2-b348-bd309d314c4e" providerId="ADAL" clId="{94FA19B8-335D-40D9-8E18-B2F196E3CF70}" dt="2024-05-17T14:59:10.238" v="69"/>
                <pc2:cmRplyMkLst xmlns:pc2="http://schemas.microsoft.com/office/powerpoint/2019/9/main/command">
                  <pc:docMk/>
                  <pc:sldMk cId="2517268989" sldId="259"/>
                  <pc2:cmMk id="{C6126714-BAB3-47C2-ADD5-C768333FCE48}"/>
                  <pc2:cmRplyMk id="{F4FA89D4-E851-4436-ABF8-3E9A8D81F90E}"/>
                </pc2:cmRplyMkLst>
              </pc226:cmRplyChg>
            </pc226:cmChg>
            <pc226:cmChg xmlns:pc226="http://schemas.microsoft.com/office/powerpoint/2022/06/main/command" chg="">
              <pc226:chgData name="Shawn Jaramillo" userId="dfedef6a-84fe-4fe2-b348-bd309d314c4e" providerId="ADAL" clId="{94FA19B8-335D-40D9-8E18-B2F196E3CF70}" dt="2024-05-17T14:59:16.074" v="70"/>
              <pc2:cmMkLst xmlns:pc2="http://schemas.microsoft.com/office/powerpoint/2019/9/main/command">
                <pc:docMk/>
                <pc:sldMk cId="2517268989" sldId="259"/>
                <pc2:cmMk id="{05628F57-8C4F-4AC4-96F7-7F871D539800}"/>
              </pc2:cmMkLst>
              <pc226:cmRplyChg chg="add">
                <pc226:chgData name="Shawn Jaramillo" userId="dfedef6a-84fe-4fe2-b348-bd309d314c4e" providerId="ADAL" clId="{94FA19B8-335D-40D9-8E18-B2F196E3CF70}" dt="2024-05-17T14:59:16.074" v="70"/>
                <pc2:cmRplyMkLst xmlns:pc2="http://schemas.microsoft.com/office/powerpoint/2019/9/main/command">
                  <pc:docMk/>
                  <pc:sldMk cId="2517268989" sldId="259"/>
                  <pc2:cmMk id="{05628F57-8C4F-4AC4-96F7-7F871D539800}"/>
                  <pc2:cmRplyMk id="{2877AE44-D50A-40FC-8820-AE940BE656DC}"/>
                </pc2:cmRplyMkLst>
              </pc226:cmRplyChg>
            </pc226:cmChg>
            <pc226:cmChg xmlns:pc226="http://schemas.microsoft.com/office/powerpoint/2022/06/main/command" chg="mod">
              <pc226:chgData name="Shawn Jaramillo" userId="dfedef6a-84fe-4fe2-b348-bd309d314c4e" providerId="ADAL" clId="{94FA19B8-335D-40D9-8E18-B2F196E3CF70}" dt="2024-05-16T17:41:45.146" v="33"/>
              <pc2:cmMkLst xmlns:pc2="http://schemas.microsoft.com/office/powerpoint/2019/9/main/command">
                <pc:docMk/>
                <pc:sldMk cId="2517268989" sldId="259"/>
                <pc2:cmMk id="{6B373B64-6DDC-4F7D-A03C-07A296F67FEC}"/>
              </pc2:cmMkLst>
            </pc226:cmChg>
          </p:ext>
        </pc:extLst>
      </pc:sldChg>
      <pc:sldChg chg="modCm">
        <pc:chgData name="Shawn Jaramillo" userId="dfedef6a-84fe-4fe2-b348-bd309d314c4e" providerId="ADAL" clId="{94FA19B8-335D-40D9-8E18-B2F196E3CF70}" dt="2024-05-17T14:52:17.833" v="35"/>
        <pc:sldMkLst>
          <pc:docMk/>
          <pc:sldMk cId="4128751873" sldId="266"/>
        </pc:sldMkLst>
        <pc:extLst>
          <p:ext xmlns:p="http://schemas.openxmlformats.org/presentationml/2006/main" uri="{D6D511B9-2390-475A-947B-AFAB55BFBCF1}">
            <pc226:cmChg xmlns:pc226="http://schemas.microsoft.com/office/powerpoint/2022/06/main/command" chg="">
              <pc226:chgData name="Shawn Jaramillo" userId="dfedef6a-84fe-4fe2-b348-bd309d314c4e" providerId="ADAL" clId="{94FA19B8-335D-40D9-8E18-B2F196E3CF70}" dt="2024-05-17T14:52:17.833" v="35"/>
              <pc2:cmMkLst xmlns:pc2="http://schemas.microsoft.com/office/powerpoint/2019/9/main/command">
                <pc:docMk/>
                <pc:sldMk cId="4128751873" sldId="266"/>
                <pc2:cmMk id="{09169A10-8A21-42AF-9ED7-FD0C49433280}"/>
              </pc2:cmMkLst>
              <pc226:cmRplyChg chg="add">
                <pc226:chgData name="Shawn Jaramillo" userId="dfedef6a-84fe-4fe2-b348-bd309d314c4e" providerId="ADAL" clId="{94FA19B8-335D-40D9-8E18-B2F196E3CF70}" dt="2024-05-17T14:52:17.833" v="35"/>
                <pc2:cmRplyMkLst xmlns:pc2="http://schemas.microsoft.com/office/powerpoint/2019/9/main/command">
                  <pc:docMk/>
                  <pc:sldMk cId="4128751873" sldId="266"/>
                  <pc2:cmMk id="{09169A10-8A21-42AF-9ED7-FD0C49433280}"/>
                  <pc2:cmRplyMk id="{F60FCC89-175F-4479-999A-9D5894D3C021}"/>
                </pc2:cmRplyMkLst>
              </pc226:cmRplyChg>
            </pc226:cmChg>
          </p:ext>
        </pc:extLst>
      </pc:sldChg>
      <pc:sldChg chg="modCm">
        <pc:chgData name="Shawn Jaramillo" userId="dfedef6a-84fe-4fe2-b348-bd309d314c4e" providerId="ADAL" clId="{94FA19B8-335D-40D9-8E18-B2F196E3CF70}" dt="2024-05-17T15:02:57.392" v="82"/>
        <pc:sldMkLst>
          <pc:docMk/>
          <pc:sldMk cId="3797226471" sldId="279"/>
        </pc:sldMkLst>
        <pc:extLst>
          <p:ext xmlns:p="http://schemas.openxmlformats.org/presentationml/2006/main" uri="{D6D511B9-2390-475A-947B-AFAB55BFBCF1}">
            <pc226:cmChg xmlns:pc226="http://schemas.microsoft.com/office/powerpoint/2022/06/main/command" chg="">
              <pc226:chgData name="Shawn Jaramillo" userId="dfedef6a-84fe-4fe2-b348-bd309d314c4e" providerId="ADAL" clId="{94FA19B8-335D-40D9-8E18-B2F196E3CF70}" dt="2024-05-17T15:02:57.392" v="82"/>
              <pc2:cmMkLst xmlns:pc2="http://schemas.microsoft.com/office/powerpoint/2019/9/main/command">
                <pc:docMk/>
                <pc:sldMk cId="3797226471" sldId="279"/>
                <pc2:cmMk id="{A530542C-8D28-4F80-8384-03FE04AC1760}"/>
              </pc2:cmMkLst>
              <pc226:cmRplyChg chg="add">
                <pc226:chgData name="Shawn Jaramillo" userId="dfedef6a-84fe-4fe2-b348-bd309d314c4e" providerId="ADAL" clId="{94FA19B8-335D-40D9-8E18-B2F196E3CF70}" dt="2024-05-17T15:02:57.392" v="82"/>
                <pc2:cmRplyMkLst xmlns:pc2="http://schemas.microsoft.com/office/powerpoint/2019/9/main/command">
                  <pc:docMk/>
                  <pc:sldMk cId="3797226471" sldId="279"/>
                  <pc2:cmMk id="{A530542C-8D28-4F80-8384-03FE04AC1760}"/>
                  <pc2:cmRplyMk id="{DC0D5626-6E44-4120-A3A4-361E15A6CBC6}"/>
                </pc2:cmRplyMkLst>
              </pc226:cmRplyChg>
            </pc226:cmChg>
          </p:ext>
        </pc:extLst>
      </pc:sldChg>
    </pc:docChg>
  </pc:docChgLst>
  <pc:docChgLst>
    <pc:chgData name="Emily Bruggeman" userId="d9e757b8-e516-4c9a-98f1-f2bdb0dd1bae" providerId="ADAL" clId="{F77913A3-EF1B-4DD3-A8A8-A2D93090C4AD}"/>
    <pc:docChg chg="undo custSel modSld">
      <pc:chgData name="Emily Bruggeman" userId="d9e757b8-e516-4c9a-98f1-f2bdb0dd1bae" providerId="ADAL" clId="{F77913A3-EF1B-4DD3-A8A8-A2D93090C4AD}" dt="2024-05-23T19:32:41.154" v="248" actId="478"/>
      <pc:docMkLst>
        <pc:docMk/>
      </pc:docMkLst>
      <pc:sldChg chg="modSp mod addCm modCm">
        <pc:chgData name="Emily Bruggeman" userId="d9e757b8-e516-4c9a-98f1-f2bdb0dd1bae" providerId="ADAL" clId="{F77913A3-EF1B-4DD3-A8A8-A2D93090C4AD}" dt="2024-05-21T21:12:52.060" v="178" actId="14100"/>
        <pc:sldMkLst>
          <pc:docMk/>
          <pc:sldMk cId="3916722281" sldId="256"/>
        </pc:sldMkLst>
        <pc:spChg chg="mod">
          <ac:chgData name="Emily Bruggeman" userId="d9e757b8-e516-4c9a-98f1-f2bdb0dd1bae" providerId="ADAL" clId="{F77913A3-EF1B-4DD3-A8A8-A2D93090C4AD}" dt="2024-05-21T21:11:13.888" v="167" actId="255"/>
          <ac:spMkLst>
            <pc:docMk/>
            <pc:sldMk cId="3916722281" sldId="256"/>
            <ac:spMk id="2" creationId="{FF38A9D2-8DFC-EE97-F451-352D1DFA5DBB}"/>
          </ac:spMkLst>
        </pc:spChg>
        <pc:graphicFrameChg chg="modGraphic">
          <ac:chgData name="Emily Bruggeman" userId="d9e757b8-e516-4c9a-98f1-f2bdb0dd1bae" providerId="ADAL" clId="{F77913A3-EF1B-4DD3-A8A8-A2D93090C4AD}" dt="2024-05-21T21:12:52.060" v="178" actId="14100"/>
          <ac:graphicFrameMkLst>
            <pc:docMk/>
            <pc:sldMk cId="3916722281" sldId="256"/>
            <ac:graphicFrameMk id="717" creationId="{D1C3E98C-3A59-B16E-C564-5F0F8A65BE26}"/>
          </ac:graphicFrameMkLst>
        </pc:graphicFrameChg>
        <pc:extLst>
          <p:ext xmlns:p="http://schemas.openxmlformats.org/presentationml/2006/main" uri="{D6D511B9-2390-475A-947B-AFAB55BFBCF1}">
            <pc226:cmChg xmlns:pc226="http://schemas.microsoft.com/office/powerpoint/2022/06/main/command" chg="add mod">
              <pc226:chgData name="Emily Bruggeman" userId="d9e757b8-e516-4c9a-98f1-f2bdb0dd1bae" providerId="ADAL" clId="{F77913A3-EF1B-4DD3-A8A8-A2D93090C4AD}" dt="2024-05-21T21:05:35.856" v="117"/>
              <pc2:cmMkLst xmlns:pc2="http://schemas.microsoft.com/office/powerpoint/2019/9/main/command">
                <pc:docMk/>
                <pc:sldMk cId="3916722281" sldId="256"/>
                <pc2:cmMk id="{536AAD6B-42E2-448D-A597-6EE5EAD2C7F1}"/>
              </pc2:cmMkLst>
              <pc226:cmRplyChg chg="add">
                <pc226:chgData name="Emily Bruggeman" userId="d9e757b8-e516-4c9a-98f1-f2bdb0dd1bae" providerId="ADAL" clId="{F77913A3-EF1B-4DD3-A8A8-A2D93090C4AD}" dt="2024-05-21T21:05:35.856" v="117"/>
                <pc2:cmRplyMkLst xmlns:pc2="http://schemas.microsoft.com/office/powerpoint/2019/9/main/command">
                  <pc:docMk/>
                  <pc:sldMk cId="3916722281" sldId="256"/>
                  <pc2:cmMk id="{536AAD6B-42E2-448D-A597-6EE5EAD2C7F1}"/>
                  <pc2:cmRplyMk id="{E39539F3-943D-4489-A500-0172EB62A54E}"/>
                </pc2:cmRplyMkLst>
              </pc226:cmRplyChg>
            </pc226:cmChg>
          </p:ext>
        </pc:extLst>
      </pc:sldChg>
      <pc:sldChg chg="modSp mod addCm delCm modCm">
        <pc:chgData name="Emily Bruggeman" userId="d9e757b8-e516-4c9a-98f1-f2bdb0dd1bae" providerId="ADAL" clId="{F77913A3-EF1B-4DD3-A8A8-A2D93090C4AD}" dt="2024-05-22T17:12:49.948" v="214"/>
        <pc:sldMkLst>
          <pc:docMk/>
          <pc:sldMk cId="3205053028" sldId="257"/>
        </pc:sldMkLst>
        <pc:spChg chg="mod">
          <ac:chgData name="Emily Bruggeman" userId="d9e757b8-e516-4c9a-98f1-f2bdb0dd1bae" providerId="ADAL" clId="{F77913A3-EF1B-4DD3-A8A8-A2D93090C4AD}" dt="2024-05-21T21:11:54.111" v="169" actId="255"/>
          <ac:spMkLst>
            <pc:docMk/>
            <pc:sldMk cId="3205053028" sldId="257"/>
            <ac:spMk id="2" creationId="{B78C256F-A965-2847-DBD1-54C600CE7746}"/>
          </ac:spMkLst>
        </pc:spChg>
        <pc:graphicFrameChg chg="modGraphic">
          <ac:chgData name="Emily Bruggeman" userId="d9e757b8-e516-4c9a-98f1-f2bdb0dd1bae" providerId="ADAL" clId="{F77913A3-EF1B-4DD3-A8A8-A2D93090C4AD}" dt="2024-05-21T21:13:33.234" v="183" actId="255"/>
          <ac:graphicFrameMkLst>
            <pc:docMk/>
            <pc:sldMk cId="3205053028" sldId="257"/>
            <ac:graphicFrameMk id="3" creationId="{1688AAB0-193F-3977-6E1A-9653691E936E}"/>
          </ac:graphicFrameMkLst>
        </pc:graphicFrameChg>
        <pc:graphicFrameChg chg="modGraphic">
          <ac:chgData name="Emily Bruggeman" userId="d9e757b8-e516-4c9a-98f1-f2bdb0dd1bae" providerId="ADAL" clId="{F77913A3-EF1B-4DD3-A8A8-A2D93090C4AD}" dt="2024-05-21T21:13:37.947" v="184" actId="255"/>
          <ac:graphicFrameMkLst>
            <pc:docMk/>
            <pc:sldMk cId="3205053028" sldId="257"/>
            <ac:graphicFrameMk id="9" creationId="{B90F4DE2-F096-165C-E0F7-326D6F4528DD}"/>
          </ac:graphicFrameMkLst>
        </pc:graphicFrameChg>
        <pc:extLst>
          <p:ext xmlns:p="http://schemas.openxmlformats.org/presentationml/2006/main" uri="{D6D511B9-2390-475A-947B-AFAB55BFBCF1}">
            <pc226:cmChg xmlns:pc226="http://schemas.microsoft.com/office/powerpoint/2022/06/main/command" chg="">
              <pc226:chgData name="Emily Bruggeman" userId="d9e757b8-e516-4c9a-98f1-f2bdb0dd1bae" providerId="ADAL" clId="{F77913A3-EF1B-4DD3-A8A8-A2D93090C4AD}" dt="2024-05-22T17:12:49.948" v="214"/>
              <pc2:cmMkLst xmlns:pc2="http://schemas.microsoft.com/office/powerpoint/2019/9/main/command">
                <pc:docMk/>
                <pc:sldMk cId="3205053028" sldId="257"/>
                <pc2:cmMk id="{3983D3BC-5ED9-44A5-BD3B-D56A0C646AC5}"/>
              </pc2:cmMkLst>
              <pc226:cmRplyChg chg="add">
                <pc226:chgData name="Emily Bruggeman" userId="d9e757b8-e516-4c9a-98f1-f2bdb0dd1bae" providerId="ADAL" clId="{F77913A3-EF1B-4DD3-A8A8-A2D93090C4AD}" dt="2024-05-22T17:12:49.948" v="214"/>
                <pc2:cmRplyMkLst xmlns:pc2="http://schemas.microsoft.com/office/powerpoint/2019/9/main/command">
                  <pc:docMk/>
                  <pc:sldMk cId="3205053028" sldId="257"/>
                  <pc2:cmMk id="{3983D3BC-5ED9-44A5-BD3B-D56A0C646AC5}"/>
                  <pc2:cmRplyMk id="{13D88D26-9361-4C96-ADCB-DDA0D31F8A83}"/>
                </pc2:cmRplyMkLst>
              </pc226:cmRplyChg>
            </pc226:cmChg>
            <pc226:cmChg xmlns:pc226="http://schemas.microsoft.com/office/powerpoint/2022/06/main/command" chg="add del">
              <pc226:chgData name="Emily Bruggeman" userId="d9e757b8-e516-4c9a-98f1-f2bdb0dd1bae" providerId="ADAL" clId="{F77913A3-EF1B-4DD3-A8A8-A2D93090C4AD}" dt="2024-05-21T21:13:56.952" v="186"/>
              <pc2:cmMkLst xmlns:pc2="http://schemas.microsoft.com/office/powerpoint/2019/9/main/command">
                <pc:docMk/>
                <pc:sldMk cId="3205053028" sldId="257"/>
                <pc2:cmMk id="{6CCC1CD9-F9E9-4730-8DE6-F4725AC7E665}"/>
              </pc2:cmMkLst>
            </pc226:cmChg>
          </p:ext>
        </pc:extLst>
      </pc:sldChg>
      <pc:sldChg chg="modSp mod addCm delCm modCm">
        <pc:chgData name="Emily Bruggeman" userId="d9e757b8-e516-4c9a-98f1-f2bdb0dd1bae" providerId="ADAL" clId="{F77913A3-EF1B-4DD3-A8A8-A2D93090C4AD}" dt="2024-05-23T16:52:00.927" v="246" actId="14100"/>
        <pc:sldMkLst>
          <pc:docMk/>
          <pc:sldMk cId="1415481642" sldId="258"/>
        </pc:sldMkLst>
        <pc:spChg chg="mod">
          <ac:chgData name="Emily Bruggeman" userId="d9e757b8-e516-4c9a-98f1-f2bdb0dd1bae" providerId="ADAL" clId="{F77913A3-EF1B-4DD3-A8A8-A2D93090C4AD}" dt="2024-05-23T16:52:00.927" v="246" actId="14100"/>
          <ac:spMkLst>
            <pc:docMk/>
            <pc:sldMk cId="1415481642" sldId="258"/>
            <ac:spMk id="6" creationId="{C3B061EB-0B53-CDDE-D51A-4010D7E73947}"/>
          </ac:spMkLst>
        </pc:spChg>
        <pc:spChg chg="mod">
          <ac:chgData name="Emily Bruggeman" userId="d9e757b8-e516-4c9a-98f1-f2bdb0dd1bae" providerId="ADAL" clId="{F77913A3-EF1B-4DD3-A8A8-A2D93090C4AD}" dt="2024-05-21T21:25:17.500" v="204" actId="404"/>
          <ac:spMkLst>
            <pc:docMk/>
            <pc:sldMk cId="1415481642" sldId="258"/>
            <ac:spMk id="62" creationId="{FDB03458-F4AC-3A7D-598E-F971FFE91E23}"/>
          </ac:spMkLst>
        </pc:spChg>
        <pc:spChg chg="mod">
          <ac:chgData name="Emily Bruggeman" userId="d9e757b8-e516-4c9a-98f1-f2bdb0dd1bae" providerId="ADAL" clId="{F77913A3-EF1B-4DD3-A8A8-A2D93090C4AD}" dt="2024-05-21T21:11:04.339" v="165" actId="255"/>
          <ac:spMkLst>
            <pc:docMk/>
            <pc:sldMk cId="1415481642" sldId="258"/>
            <ac:spMk id="68" creationId="{3AC0EBEE-16D2-A70D-36B5-8E0C2D578AAB}"/>
          </ac:spMkLst>
        </pc:spChg>
        <pc:extLst>
          <p:ext xmlns:p="http://schemas.openxmlformats.org/presentationml/2006/main" uri="{D6D511B9-2390-475A-947B-AFAB55BFBCF1}">
            <pc226:cmChg xmlns:pc226="http://schemas.microsoft.com/office/powerpoint/2022/06/main/command" chg="del mod">
              <pc226:chgData name="Emily Bruggeman" userId="d9e757b8-e516-4c9a-98f1-f2bdb0dd1bae" providerId="ADAL" clId="{F77913A3-EF1B-4DD3-A8A8-A2D93090C4AD}" dt="2024-05-23T16:51:14.802" v="240"/>
              <pc2:cmMkLst xmlns:pc2="http://schemas.microsoft.com/office/powerpoint/2019/9/main/command">
                <pc:docMk/>
                <pc:sldMk cId="1415481642" sldId="258"/>
                <pc2:cmMk id="{89A9CB49-70EF-4B66-87DF-DBD23A091C03}"/>
              </pc2:cmMkLst>
              <pc226:cmRplyChg chg="add">
                <pc226:chgData name="Emily Bruggeman" userId="d9e757b8-e516-4c9a-98f1-f2bdb0dd1bae" providerId="ADAL" clId="{F77913A3-EF1B-4DD3-A8A8-A2D93090C4AD}" dt="2024-05-23T16:50:58.267" v="215"/>
                <pc2:cmRplyMkLst xmlns:pc2="http://schemas.microsoft.com/office/powerpoint/2019/9/main/command">
                  <pc:docMk/>
                  <pc:sldMk cId="1415481642" sldId="258"/>
                  <pc2:cmMk id="{89A9CB49-70EF-4B66-87DF-DBD23A091C03}"/>
                  <pc2:cmRplyMk id="{B0C12200-70C3-4C79-9F49-D214EC4DCD35}"/>
                </pc2:cmRplyMkLst>
              </pc226:cmRplyChg>
              <pc226:cmRplyChg chg="add">
                <pc226:chgData name="Emily Bruggeman" userId="d9e757b8-e516-4c9a-98f1-f2bdb0dd1bae" providerId="ADAL" clId="{F77913A3-EF1B-4DD3-A8A8-A2D93090C4AD}" dt="2024-05-22T17:12:25.283" v="212"/>
                <pc2:cmRplyMkLst xmlns:pc2="http://schemas.microsoft.com/office/powerpoint/2019/9/main/command">
                  <pc:docMk/>
                  <pc:sldMk cId="1415481642" sldId="258"/>
                  <pc2:cmMk id="{89A9CB49-70EF-4B66-87DF-DBD23A091C03}"/>
                  <pc2:cmRplyMk id="{AEF2283B-8453-47BA-B3DC-62BF2C8CD3EF}"/>
                </pc2:cmRplyMkLst>
              </pc226:cmRplyChg>
              <pc226:cmRplyChg chg="add">
                <pc226:chgData name="Emily Bruggeman" userId="d9e757b8-e516-4c9a-98f1-f2bdb0dd1bae" providerId="ADAL" clId="{F77913A3-EF1B-4DD3-A8A8-A2D93090C4AD}" dt="2024-05-21T20:54:02.675" v="50"/>
                <pc2:cmRplyMkLst xmlns:pc2="http://schemas.microsoft.com/office/powerpoint/2019/9/main/command">
                  <pc:docMk/>
                  <pc:sldMk cId="1415481642" sldId="258"/>
                  <pc2:cmMk id="{89A9CB49-70EF-4B66-87DF-DBD23A091C03}"/>
                  <pc2:cmRplyMk id="{B8FEB3AA-9724-4A7B-A5A2-F45DCC583460}"/>
                </pc2:cmRplyMkLst>
              </pc226:cmRplyChg>
            </pc226:cmChg>
            <pc226:cmChg xmlns:pc226="http://schemas.microsoft.com/office/powerpoint/2022/06/main/command" chg="add">
              <pc226:chgData name="Emily Bruggeman" userId="d9e757b8-e516-4c9a-98f1-f2bdb0dd1bae" providerId="ADAL" clId="{F77913A3-EF1B-4DD3-A8A8-A2D93090C4AD}" dt="2024-05-21T21:06:06.192" v="124"/>
              <pc2:cmMkLst xmlns:pc2="http://schemas.microsoft.com/office/powerpoint/2019/9/main/command">
                <pc:docMk/>
                <pc:sldMk cId="1415481642" sldId="258"/>
                <pc2:cmMk id="{05144F7D-73F0-4466-A5E7-27500F393933}"/>
              </pc2:cmMkLst>
            </pc226:cmChg>
          </p:ext>
        </pc:extLst>
      </pc:sldChg>
      <pc:sldChg chg="modSp mod addCm">
        <pc:chgData name="Emily Bruggeman" userId="d9e757b8-e516-4c9a-98f1-f2bdb0dd1bae" providerId="ADAL" clId="{F77913A3-EF1B-4DD3-A8A8-A2D93090C4AD}" dt="2024-05-21T21:17:20.025" v="200"/>
        <pc:sldMkLst>
          <pc:docMk/>
          <pc:sldMk cId="2517268989" sldId="259"/>
        </pc:sldMkLst>
        <pc:spChg chg="mod">
          <ac:chgData name="Emily Bruggeman" userId="d9e757b8-e516-4c9a-98f1-f2bdb0dd1bae" providerId="ADAL" clId="{F77913A3-EF1B-4DD3-A8A8-A2D93090C4AD}" dt="2024-05-21T21:10:50.130" v="162" actId="255"/>
          <ac:spMkLst>
            <pc:docMk/>
            <pc:sldMk cId="2517268989" sldId="259"/>
            <ac:spMk id="2" creationId="{ECA43D14-9AAA-48C2-A560-E0FF5A4EF69A}"/>
          </ac:spMkLst>
        </pc:spChg>
        <pc:spChg chg="mod">
          <ac:chgData name="Emily Bruggeman" userId="d9e757b8-e516-4c9a-98f1-f2bdb0dd1bae" providerId="ADAL" clId="{F77913A3-EF1B-4DD3-A8A8-A2D93090C4AD}" dt="2024-05-21T21:16:58.536" v="199" actId="14100"/>
          <ac:spMkLst>
            <pc:docMk/>
            <pc:sldMk cId="2517268989" sldId="259"/>
            <ac:spMk id="5" creationId="{8FDBCEAD-40B6-01F1-896C-D038F34EF644}"/>
          </ac:spMkLst>
        </pc:spChg>
        <pc:extLst>
          <p:ext xmlns:p="http://schemas.openxmlformats.org/presentationml/2006/main" uri="{D6D511B9-2390-475A-947B-AFAB55BFBCF1}">
            <pc226:cmChg xmlns:pc226="http://schemas.microsoft.com/office/powerpoint/2022/06/main/command" chg="add">
              <pc226:chgData name="Emily Bruggeman" userId="d9e757b8-e516-4c9a-98f1-f2bdb0dd1bae" providerId="ADAL" clId="{F77913A3-EF1B-4DD3-A8A8-A2D93090C4AD}" dt="2024-05-21T21:17:20.025" v="200"/>
              <pc2:cmMkLst xmlns:pc2="http://schemas.microsoft.com/office/powerpoint/2019/9/main/command">
                <pc:docMk/>
                <pc:sldMk cId="2517268989" sldId="259"/>
                <pc2:cmMk id="{F835A256-53B7-4DF6-B5EB-E25ABDBBD14B}"/>
              </pc2:cmMkLst>
            </pc226:cmChg>
          </p:ext>
        </pc:extLst>
      </pc:sldChg>
      <pc:sldChg chg="delSp modSp mod delCm">
        <pc:chgData name="Emily Bruggeman" userId="d9e757b8-e516-4c9a-98f1-f2bdb0dd1bae" providerId="ADAL" clId="{F77913A3-EF1B-4DD3-A8A8-A2D93090C4AD}" dt="2024-05-23T19:32:38.835" v="247" actId="478"/>
        <pc:sldMkLst>
          <pc:docMk/>
          <pc:sldMk cId="4128751873" sldId="266"/>
        </pc:sldMkLst>
        <pc:spChg chg="mod">
          <ac:chgData name="Emily Bruggeman" userId="d9e757b8-e516-4c9a-98f1-f2bdb0dd1bae" providerId="ADAL" clId="{F77913A3-EF1B-4DD3-A8A8-A2D93090C4AD}" dt="2024-05-21T21:10:37.092" v="160" actId="255"/>
          <ac:spMkLst>
            <pc:docMk/>
            <pc:sldMk cId="4128751873" sldId="266"/>
            <ac:spMk id="2" creationId="{ECA43D14-9AAA-48C2-A560-E0FF5A4EF69A}"/>
          </ac:spMkLst>
        </pc:spChg>
        <pc:spChg chg="mod">
          <ac:chgData name="Emily Bruggeman" userId="d9e757b8-e516-4c9a-98f1-f2bdb0dd1bae" providerId="ADAL" clId="{F77913A3-EF1B-4DD3-A8A8-A2D93090C4AD}" dt="2024-05-21T21:12:22.744" v="176" actId="27636"/>
          <ac:spMkLst>
            <pc:docMk/>
            <pc:sldMk cId="4128751873" sldId="266"/>
            <ac:spMk id="5" creationId="{8FDBCEAD-40B6-01F1-896C-D038F34EF644}"/>
          </ac:spMkLst>
        </pc:spChg>
        <pc:picChg chg="del">
          <ac:chgData name="Emily Bruggeman" userId="d9e757b8-e516-4c9a-98f1-f2bdb0dd1bae" providerId="ADAL" clId="{F77913A3-EF1B-4DD3-A8A8-A2D93090C4AD}" dt="2024-05-23T19:32:38.835" v="247" actId="478"/>
          <ac:picMkLst>
            <pc:docMk/>
            <pc:sldMk cId="4128751873" sldId="266"/>
            <ac:picMk id="4" creationId="{DF7F49AF-8EF9-E6A3-A90B-6029CFF23C47}"/>
          </ac:picMkLst>
        </pc:picChg>
        <pc:extLst>
          <p:ext xmlns:p="http://schemas.openxmlformats.org/presentationml/2006/main" uri="{D6D511B9-2390-475A-947B-AFAB55BFBCF1}">
            <pc226:cmChg xmlns:pc226="http://schemas.microsoft.com/office/powerpoint/2022/06/main/command" chg="del">
              <pc226:chgData name="Emily Bruggeman" userId="d9e757b8-e516-4c9a-98f1-f2bdb0dd1bae" providerId="ADAL" clId="{F77913A3-EF1B-4DD3-A8A8-A2D93090C4AD}" dt="2024-05-22T17:08:52.001" v="209"/>
              <pc2:cmMkLst xmlns:pc2="http://schemas.microsoft.com/office/powerpoint/2019/9/main/command">
                <pc:docMk/>
                <pc:sldMk cId="4128751873" sldId="266"/>
                <pc2:cmMk id="{F162CB52-714B-4939-B479-58968F765A89}"/>
              </pc2:cmMkLst>
            </pc226:cmChg>
          </p:ext>
        </pc:extLst>
      </pc:sldChg>
      <pc:sldChg chg="modSp mod addCm modCm">
        <pc:chgData name="Emily Bruggeman" userId="d9e757b8-e516-4c9a-98f1-f2bdb0dd1bae" providerId="ADAL" clId="{F77913A3-EF1B-4DD3-A8A8-A2D93090C4AD}" dt="2024-05-21T21:14:45.684" v="188"/>
        <pc:sldMkLst>
          <pc:docMk/>
          <pc:sldMk cId="2558539588" sldId="273"/>
        </pc:sldMkLst>
        <pc:spChg chg="mod">
          <ac:chgData name="Emily Bruggeman" userId="d9e757b8-e516-4c9a-98f1-f2bdb0dd1bae" providerId="ADAL" clId="{F77913A3-EF1B-4DD3-A8A8-A2D93090C4AD}" dt="2024-05-21T21:11:58.268" v="170" actId="255"/>
          <ac:spMkLst>
            <pc:docMk/>
            <pc:sldMk cId="2558539588" sldId="273"/>
            <ac:spMk id="2" creationId="{5DD394EF-BC7B-227D-258F-D2785B3FE527}"/>
          </ac:spMkLst>
        </pc:spChg>
        <pc:spChg chg="mod">
          <ac:chgData name="Emily Bruggeman" userId="d9e757b8-e516-4c9a-98f1-f2bdb0dd1bae" providerId="ADAL" clId="{F77913A3-EF1B-4DD3-A8A8-A2D93090C4AD}" dt="2024-05-21T21:14:03.328" v="187" actId="404"/>
          <ac:spMkLst>
            <pc:docMk/>
            <pc:sldMk cId="2558539588" sldId="273"/>
            <ac:spMk id="3" creationId="{CB9BA061-2B88-AEDD-C12C-4621D248D15C}"/>
          </ac:spMkLst>
        </pc:spChg>
        <pc:extLst>
          <p:ext xmlns:p="http://schemas.openxmlformats.org/presentationml/2006/main" uri="{D6D511B9-2390-475A-947B-AFAB55BFBCF1}">
            <pc226:cmChg xmlns:pc226="http://schemas.microsoft.com/office/powerpoint/2022/06/main/command" chg="add">
              <pc226:chgData name="Emily Bruggeman" userId="d9e757b8-e516-4c9a-98f1-f2bdb0dd1bae" providerId="ADAL" clId="{F77913A3-EF1B-4DD3-A8A8-A2D93090C4AD}" dt="2024-05-21T21:14:45.684" v="188"/>
              <pc2:cmMkLst xmlns:pc2="http://schemas.microsoft.com/office/powerpoint/2019/9/main/command">
                <pc:docMk/>
                <pc:sldMk cId="2558539588" sldId="273"/>
                <pc2:cmMk id="{50420366-0369-43BC-9F9F-8D132A133F09}"/>
              </pc2:cmMkLst>
              <pc226:cmRplyChg chg="add del">
                <pc226:chgData name="Emily Bruggeman" userId="d9e757b8-e516-4c9a-98f1-f2bdb0dd1bae" providerId="ADAL" clId="{F77913A3-EF1B-4DD3-A8A8-A2D93090C4AD}" dt="2024-05-21T21:14:45.684" v="188"/>
                <pc2:cmRplyMkLst xmlns:pc2="http://schemas.microsoft.com/office/powerpoint/2019/9/main/command">
                  <pc:docMk/>
                  <pc:sldMk cId="2558539588" sldId="273"/>
                  <pc2:cmMk id="{50420366-0369-43BC-9F9F-8D132A133F09}"/>
                  <pc2:cmRplyMk id="{024C174C-50AE-4F60-AB9D-71F3C9D11B52}"/>
                </pc2:cmRplyMkLst>
              </pc226:cmRplyChg>
            </pc226:cmChg>
          </p:ext>
        </pc:extLst>
      </pc:sldChg>
      <pc:sldChg chg="modSp mod addCm delCm">
        <pc:chgData name="Emily Bruggeman" userId="d9e757b8-e516-4c9a-98f1-f2bdb0dd1bae" providerId="ADAL" clId="{F77913A3-EF1B-4DD3-A8A8-A2D93090C4AD}" dt="2024-05-21T21:15:08.132" v="190"/>
        <pc:sldMkLst>
          <pc:docMk/>
          <pc:sldMk cId="1251655394" sldId="274"/>
        </pc:sldMkLst>
        <pc:spChg chg="mod">
          <ac:chgData name="Emily Bruggeman" userId="d9e757b8-e516-4c9a-98f1-f2bdb0dd1bae" providerId="ADAL" clId="{F77913A3-EF1B-4DD3-A8A8-A2D93090C4AD}" dt="2024-05-21T21:12:10.455" v="173" actId="255"/>
          <ac:spMkLst>
            <pc:docMk/>
            <pc:sldMk cId="1251655394" sldId="274"/>
            <ac:spMk id="2" creationId="{CA7DBA5F-4E5D-9573-BA75-E7C639F61F6A}"/>
          </ac:spMkLst>
        </pc:spChg>
        <pc:spChg chg="mod">
          <ac:chgData name="Emily Bruggeman" userId="d9e757b8-e516-4c9a-98f1-f2bdb0dd1bae" providerId="ADAL" clId="{F77913A3-EF1B-4DD3-A8A8-A2D93090C4AD}" dt="2024-05-21T21:08:10.116" v="156" actId="1036"/>
          <ac:spMkLst>
            <pc:docMk/>
            <pc:sldMk cId="1251655394" sldId="274"/>
            <ac:spMk id="3" creationId="{EA574E5F-8181-DA4E-70D5-4E772647D9CD}"/>
          </ac:spMkLst>
        </pc:spChg>
        <pc:extLst>
          <p:ext xmlns:p="http://schemas.openxmlformats.org/presentationml/2006/main" uri="{D6D511B9-2390-475A-947B-AFAB55BFBCF1}">
            <pc226:cmChg xmlns:pc226="http://schemas.microsoft.com/office/powerpoint/2022/06/main/command" chg="add del">
              <pc226:chgData name="Emily Bruggeman" userId="d9e757b8-e516-4c9a-98f1-f2bdb0dd1bae" providerId="ADAL" clId="{F77913A3-EF1B-4DD3-A8A8-A2D93090C4AD}" dt="2024-05-21T21:15:08.132" v="190"/>
              <pc2:cmMkLst xmlns:pc2="http://schemas.microsoft.com/office/powerpoint/2019/9/main/command">
                <pc:docMk/>
                <pc:sldMk cId="1251655394" sldId="274"/>
                <pc2:cmMk id="{8CC32709-DFD8-4D42-9524-F7BDCCC4611E}"/>
              </pc2:cmMkLst>
            </pc226:cmChg>
            <pc226:cmChg xmlns:pc226="http://schemas.microsoft.com/office/powerpoint/2022/06/main/command" chg="add">
              <pc226:chgData name="Emily Bruggeman" userId="d9e757b8-e516-4c9a-98f1-f2bdb0dd1bae" providerId="ADAL" clId="{F77913A3-EF1B-4DD3-A8A8-A2D93090C4AD}" dt="2024-05-21T21:08:31.896" v="158"/>
              <pc2:cmMkLst xmlns:pc2="http://schemas.microsoft.com/office/powerpoint/2019/9/main/command">
                <pc:docMk/>
                <pc:sldMk cId="1251655394" sldId="274"/>
                <pc2:cmMk id="{08A1D11D-4ECA-4D38-BB6A-15812F8FE38E}"/>
              </pc2:cmMkLst>
            </pc226:cmChg>
          </p:ext>
        </pc:extLst>
      </pc:sldChg>
      <pc:sldChg chg="modSp mod addCm modCm">
        <pc:chgData name="Emily Bruggeman" userId="d9e757b8-e516-4c9a-98f1-f2bdb0dd1bae" providerId="ADAL" clId="{F77913A3-EF1B-4DD3-A8A8-A2D93090C4AD}" dt="2024-05-21T21:13:50.677" v="185"/>
        <pc:sldMkLst>
          <pc:docMk/>
          <pc:sldMk cId="2507115013" sldId="277"/>
        </pc:sldMkLst>
        <pc:spChg chg="mod">
          <ac:chgData name="Emily Bruggeman" userId="d9e757b8-e516-4c9a-98f1-f2bdb0dd1bae" providerId="ADAL" clId="{F77913A3-EF1B-4DD3-A8A8-A2D93090C4AD}" dt="2024-05-21T21:11:48.522" v="168" actId="255"/>
          <ac:spMkLst>
            <pc:docMk/>
            <pc:sldMk cId="2507115013" sldId="277"/>
            <ac:spMk id="2" creationId="{B78C256F-A965-2847-DBD1-54C600CE7746}"/>
          </ac:spMkLst>
        </pc:spChg>
        <pc:graphicFrameChg chg="modGraphic">
          <ac:chgData name="Emily Bruggeman" userId="d9e757b8-e516-4c9a-98f1-f2bdb0dd1bae" providerId="ADAL" clId="{F77913A3-EF1B-4DD3-A8A8-A2D93090C4AD}" dt="2024-05-21T21:13:14.113" v="181" actId="255"/>
          <ac:graphicFrameMkLst>
            <pc:docMk/>
            <pc:sldMk cId="2507115013" sldId="277"/>
            <ac:graphicFrameMk id="3" creationId="{1688AAB0-193F-3977-6E1A-9653691E936E}"/>
          </ac:graphicFrameMkLst>
        </pc:graphicFrameChg>
        <pc:graphicFrameChg chg="mod modGraphic">
          <ac:chgData name="Emily Bruggeman" userId="d9e757b8-e516-4c9a-98f1-f2bdb0dd1bae" providerId="ADAL" clId="{F77913A3-EF1B-4DD3-A8A8-A2D93090C4AD}" dt="2024-05-21T21:13:17.944" v="182" actId="255"/>
          <ac:graphicFrameMkLst>
            <pc:docMk/>
            <pc:sldMk cId="2507115013" sldId="277"/>
            <ac:graphicFrameMk id="4" creationId="{B580873C-ACE4-44FA-F5DF-F944E4A3E83B}"/>
          </ac:graphicFrameMkLst>
        </pc:graphicFrameChg>
        <pc:extLst>
          <p:ext xmlns:p="http://schemas.openxmlformats.org/presentationml/2006/main" uri="{D6D511B9-2390-475A-947B-AFAB55BFBCF1}">
            <pc226:cmChg xmlns:pc226="http://schemas.microsoft.com/office/powerpoint/2022/06/main/command" chg="add mod">
              <pc226:chgData name="Emily Bruggeman" userId="d9e757b8-e516-4c9a-98f1-f2bdb0dd1bae" providerId="ADAL" clId="{F77913A3-EF1B-4DD3-A8A8-A2D93090C4AD}" dt="2024-05-21T21:13:50.677" v="185"/>
              <pc2:cmMkLst xmlns:pc2="http://schemas.microsoft.com/office/powerpoint/2019/9/main/command">
                <pc:docMk/>
                <pc:sldMk cId="2507115013" sldId="277"/>
                <pc2:cmMk id="{E05349C1-C232-4DA8-97D5-82F409410495}"/>
              </pc2:cmMkLst>
            </pc226:cmChg>
          </p:ext>
        </pc:extLst>
      </pc:sldChg>
      <pc:sldChg chg="modSp mod addCm delCm modNotesTx">
        <pc:chgData name="Emily Bruggeman" userId="d9e757b8-e516-4c9a-98f1-f2bdb0dd1bae" providerId="ADAL" clId="{F77913A3-EF1B-4DD3-A8A8-A2D93090C4AD}" dt="2024-05-22T17:00:59.170" v="208" actId="20577"/>
        <pc:sldMkLst>
          <pc:docMk/>
          <pc:sldMk cId="3797226471" sldId="279"/>
        </pc:sldMkLst>
        <pc:spChg chg="mod">
          <ac:chgData name="Emily Bruggeman" userId="d9e757b8-e516-4c9a-98f1-f2bdb0dd1bae" providerId="ADAL" clId="{F77913A3-EF1B-4DD3-A8A8-A2D93090C4AD}" dt="2024-05-21T21:12:02.818" v="171" actId="255"/>
          <ac:spMkLst>
            <pc:docMk/>
            <pc:sldMk cId="3797226471" sldId="279"/>
            <ac:spMk id="2" creationId="{5DD394EF-BC7B-227D-258F-D2785B3FE527}"/>
          </ac:spMkLst>
        </pc:spChg>
        <pc:spChg chg="mod">
          <ac:chgData name="Emily Bruggeman" userId="d9e757b8-e516-4c9a-98f1-f2bdb0dd1bae" providerId="ADAL" clId="{F77913A3-EF1B-4DD3-A8A8-A2D93090C4AD}" dt="2024-05-21T21:15:50.030" v="191" actId="255"/>
          <ac:spMkLst>
            <pc:docMk/>
            <pc:sldMk cId="3797226471" sldId="279"/>
            <ac:spMk id="8" creationId="{1577A4D3-6FB7-4D24-3526-3713E88EA680}"/>
          </ac:spMkLst>
        </pc:spChg>
        <pc:extLst>
          <p:ext xmlns:p="http://schemas.openxmlformats.org/presentationml/2006/main" uri="{D6D511B9-2390-475A-947B-AFAB55BFBCF1}">
            <pc226:cmChg xmlns:pc226="http://schemas.microsoft.com/office/powerpoint/2022/06/main/command" chg="add del">
              <pc226:chgData name="Emily Bruggeman" userId="d9e757b8-e516-4c9a-98f1-f2bdb0dd1bae" providerId="ADAL" clId="{F77913A3-EF1B-4DD3-A8A8-A2D93090C4AD}" dt="2024-05-21T21:15:02.020" v="189"/>
              <pc2:cmMkLst xmlns:pc2="http://schemas.microsoft.com/office/powerpoint/2019/9/main/command">
                <pc:docMk/>
                <pc:sldMk cId="3797226471" sldId="279"/>
                <pc2:cmMk id="{F5478322-E653-4A57-BC90-1915E6A0FDFA}"/>
              </pc2:cmMkLst>
            </pc226:cmChg>
            <pc226:cmChg xmlns:pc226="http://schemas.microsoft.com/office/powerpoint/2022/06/main/command" chg="add">
              <pc226:chgData name="Emily Bruggeman" userId="d9e757b8-e516-4c9a-98f1-f2bdb0dd1bae" providerId="ADAL" clId="{F77913A3-EF1B-4DD3-A8A8-A2D93090C4AD}" dt="2024-05-21T21:16:00.470" v="192"/>
              <pc2:cmMkLst xmlns:pc2="http://schemas.microsoft.com/office/powerpoint/2019/9/main/command">
                <pc:docMk/>
                <pc:sldMk cId="3797226471" sldId="279"/>
                <pc2:cmMk id="{F395856F-FD41-4AA6-83EB-8F84AE3EA411}"/>
              </pc2:cmMkLst>
            </pc226:cmChg>
          </p:ext>
        </pc:extLst>
      </pc:sldChg>
      <pc:sldChg chg="modSp mod modCm">
        <pc:chgData name="Emily Bruggeman" userId="d9e757b8-e516-4c9a-98f1-f2bdb0dd1bae" providerId="ADAL" clId="{F77913A3-EF1B-4DD3-A8A8-A2D93090C4AD}" dt="2024-05-21T21:16:38.252" v="194" actId="14100"/>
        <pc:sldMkLst>
          <pc:docMk/>
          <pc:sldMk cId="359088444" sldId="280"/>
        </pc:sldMkLst>
        <pc:spChg chg="mod">
          <ac:chgData name="Emily Bruggeman" userId="d9e757b8-e516-4c9a-98f1-f2bdb0dd1bae" providerId="ADAL" clId="{F77913A3-EF1B-4DD3-A8A8-A2D93090C4AD}" dt="2024-05-21T21:10:56.817" v="164" actId="255"/>
          <ac:spMkLst>
            <pc:docMk/>
            <pc:sldMk cId="359088444" sldId="280"/>
            <ac:spMk id="2" creationId="{ECA43D14-9AAA-48C2-A560-E0FF5A4EF69A}"/>
          </ac:spMkLst>
        </pc:spChg>
        <pc:spChg chg="mod">
          <ac:chgData name="Emily Bruggeman" userId="d9e757b8-e516-4c9a-98f1-f2bdb0dd1bae" providerId="ADAL" clId="{F77913A3-EF1B-4DD3-A8A8-A2D93090C4AD}" dt="2024-05-21T21:16:38.252" v="194" actId="14100"/>
          <ac:spMkLst>
            <pc:docMk/>
            <pc:sldMk cId="359088444" sldId="280"/>
            <ac:spMk id="7" creationId="{2BD47D0A-204C-5466-06D6-8A764CE28CFB}"/>
          </ac:spMkLst>
        </pc:spChg>
        <pc:extLst>
          <p:ext xmlns:p="http://schemas.openxmlformats.org/presentationml/2006/main" uri="{D6D511B9-2390-475A-947B-AFAB55BFBCF1}">
            <pc226:cmChg xmlns:pc226="http://schemas.microsoft.com/office/powerpoint/2022/06/main/command" chg="mod">
              <pc226:chgData name="Emily Bruggeman" userId="d9e757b8-e516-4c9a-98f1-f2bdb0dd1bae" providerId="ADAL" clId="{F77913A3-EF1B-4DD3-A8A8-A2D93090C4AD}" dt="2024-05-21T21:04:34.228" v="113" actId="6549"/>
              <pc2:cmMkLst xmlns:pc2="http://schemas.microsoft.com/office/powerpoint/2019/9/main/command">
                <pc:docMk/>
                <pc:sldMk cId="359088444" sldId="280"/>
                <pc2:cmMk id="{B1F1E881-5549-4544-BE8F-FC48A6A7E7FF}"/>
              </pc2:cmMkLst>
              <pc226:cmRplyChg chg="add">
                <pc226:chgData name="Emily Bruggeman" userId="d9e757b8-e516-4c9a-98f1-f2bdb0dd1bae" providerId="ADAL" clId="{F77913A3-EF1B-4DD3-A8A8-A2D93090C4AD}" dt="2024-05-21T20:52:49.512" v="49"/>
                <pc2:cmRplyMkLst xmlns:pc2="http://schemas.microsoft.com/office/powerpoint/2019/9/main/command">
                  <pc:docMk/>
                  <pc:sldMk cId="359088444" sldId="280"/>
                  <pc2:cmMk id="{B1F1E881-5549-4544-BE8F-FC48A6A7E7FF}"/>
                  <pc2:cmRplyMk id="{07143499-23A9-410C-B681-741ADCB78BB3}"/>
                </pc2:cmRplyMkLst>
              </pc226:cmRplyChg>
            </pc226:cmChg>
          </p:ext>
        </pc:extLst>
      </pc:sldChg>
      <pc:sldChg chg="delSp modSp mod addCm delCm modCm">
        <pc:chgData name="Emily Bruggeman" userId="d9e757b8-e516-4c9a-98f1-f2bdb0dd1bae" providerId="ADAL" clId="{F77913A3-EF1B-4DD3-A8A8-A2D93090C4AD}" dt="2024-05-23T19:32:41.154" v="248" actId="478"/>
        <pc:sldMkLst>
          <pc:docMk/>
          <pc:sldMk cId="605652449" sldId="281"/>
        </pc:sldMkLst>
        <pc:spChg chg="mod">
          <ac:chgData name="Emily Bruggeman" userId="d9e757b8-e516-4c9a-98f1-f2bdb0dd1bae" providerId="ADAL" clId="{F77913A3-EF1B-4DD3-A8A8-A2D93090C4AD}" dt="2024-05-21T21:10:43.951" v="161" actId="255"/>
          <ac:spMkLst>
            <pc:docMk/>
            <pc:sldMk cId="605652449" sldId="281"/>
            <ac:spMk id="2" creationId="{ECA43D14-9AAA-48C2-A560-E0FF5A4EF69A}"/>
          </ac:spMkLst>
        </pc:spChg>
        <pc:spChg chg="mod">
          <ac:chgData name="Emily Bruggeman" userId="d9e757b8-e516-4c9a-98f1-f2bdb0dd1bae" providerId="ADAL" clId="{F77913A3-EF1B-4DD3-A8A8-A2D93090C4AD}" dt="2024-05-21T21:17:36.688" v="201" actId="14100"/>
          <ac:spMkLst>
            <pc:docMk/>
            <pc:sldMk cId="605652449" sldId="281"/>
            <ac:spMk id="3" creationId="{85A2243C-6966-9598-9070-233F33657977}"/>
          </ac:spMkLst>
        </pc:spChg>
        <pc:spChg chg="mod">
          <ac:chgData name="Emily Bruggeman" userId="d9e757b8-e516-4c9a-98f1-f2bdb0dd1bae" providerId="ADAL" clId="{F77913A3-EF1B-4DD3-A8A8-A2D93090C4AD}" dt="2024-05-21T21:03:19.031" v="79" actId="255"/>
          <ac:spMkLst>
            <pc:docMk/>
            <pc:sldMk cId="605652449" sldId="281"/>
            <ac:spMk id="5" creationId="{8FDBCEAD-40B6-01F1-896C-D038F34EF644}"/>
          </ac:spMkLst>
        </pc:spChg>
        <pc:picChg chg="del">
          <ac:chgData name="Emily Bruggeman" userId="d9e757b8-e516-4c9a-98f1-f2bdb0dd1bae" providerId="ADAL" clId="{F77913A3-EF1B-4DD3-A8A8-A2D93090C4AD}" dt="2024-05-23T19:32:41.154" v="248" actId="478"/>
          <ac:picMkLst>
            <pc:docMk/>
            <pc:sldMk cId="605652449" sldId="281"/>
            <ac:picMk id="4" creationId="{3CCD4BDC-1480-6304-5B0B-10E551DA593F}"/>
          </ac:picMkLst>
        </pc:picChg>
        <pc:extLst>
          <p:ext xmlns:p="http://schemas.openxmlformats.org/presentationml/2006/main" uri="{D6D511B9-2390-475A-947B-AFAB55BFBCF1}">
            <pc226:cmChg xmlns:pc226="http://schemas.microsoft.com/office/powerpoint/2022/06/main/command" chg="add del mod">
              <pc226:chgData name="Emily Bruggeman" userId="d9e757b8-e516-4c9a-98f1-f2bdb0dd1bae" providerId="ADAL" clId="{F77913A3-EF1B-4DD3-A8A8-A2D93090C4AD}" dt="2024-05-22T17:10:31.927" v="211"/>
              <pc2:cmMkLst xmlns:pc2="http://schemas.microsoft.com/office/powerpoint/2019/9/main/command">
                <pc:docMk/>
                <pc:sldMk cId="605652449" sldId="281"/>
                <pc2:cmMk id="{63DE2201-8B65-46A0-B02D-460EE9DF2B07}"/>
              </pc2:cmMkLst>
              <pc226:cmRplyChg chg="add">
                <pc226:chgData name="Emily Bruggeman" userId="d9e757b8-e516-4c9a-98f1-f2bdb0dd1bae" providerId="ADAL" clId="{F77913A3-EF1B-4DD3-A8A8-A2D93090C4AD}" dt="2024-05-21T19:40:45.012" v="6"/>
                <pc2:cmRplyMkLst xmlns:pc2="http://schemas.microsoft.com/office/powerpoint/2019/9/main/command">
                  <pc:docMk/>
                  <pc:sldMk cId="605652449" sldId="281"/>
                  <pc2:cmMk id="{63DE2201-8B65-46A0-B02D-460EE9DF2B07}"/>
                  <pc2:cmRplyMk id="{7C1AA3D3-F841-40F5-80A0-70B7A62C5FCE}"/>
                </pc2:cmRplyMkLst>
              </pc226:cmRplyChg>
            </pc226:cmChg>
            <pc226:cmChg xmlns:pc226="http://schemas.microsoft.com/office/powerpoint/2022/06/main/command" chg="add">
              <pc226:chgData name="Emily Bruggeman" userId="d9e757b8-e516-4c9a-98f1-f2bdb0dd1bae" providerId="ADAL" clId="{F77913A3-EF1B-4DD3-A8A8-A2D93090C4AD}" dt="2024-05-21T21:03:39.537" v="80"/>
              <pc2:cmMkLst xmlns:pc2="http://schemas.microsoft.com/office/powerpoint/2019/9/main/command">
                <pc:docMk/>
                <pc:sldMk cId="605652449" sldId="281"/>
                <pc2:cmMk id="{C500E307-0C37-40BF-8B4B-C4D89B3888A0}"/>
              </pc2:cmMkLst>
            </pc226:cmChg>
            <pc226:cmChg xmlns:pc226="http://schemas.microsoft.com/office/powerpoint/2022/06/main/command" chg="add">
              <pc226:chgData name="Emily Bruggeman" userId="d9e757b8-e516-4c9a-98f1-f2bdb0dd1bae" providerId="ADAL" clId="{F77913A3-EF1B-4DD3-A8A8-A2D93090C4AD}" dt="2024-05-21T20:51:53.354" v="37"/>
              <pc2:cmMkLst xmlns:pc2="http://schemas.microsoft.com/office/powerpoint/2019/9/main/command">
                <pc:docMk/>
                <pc:sldMk cId="605652449" sldId="281"/>
                <pc2:cmMk id="{2110265C-2C26-46DB-B826-B120463F51E4}"/>
              </pc2:cmMkLst>
            </pc226:cmChg>
          </p:ext>
        </pc:extLst>
      </pc:sldChg>
      <pc:sldChg chg="modSp mod addCm modCm">
        <pc:chgData name="Emily Bruggeman" userId="d9e757b8-e516-4c9a-98f1-f2bdb0dd1bae" providerId="ADAL" clId="{F77913A3-EF1B-4DD3-A8A8-A2D93090C4AD}" dt="2024-05-22T17:12:37.644" v="213"/>
        <pc:sldMkLst>
          <pc:docMk/>
          <pc:sldMk cId="3478216334" sldId="2147483647"/>
        </pc:sldMkLst>
        <pc:spChg chg="mod">
          <ac:chgData name="Emily Bruggeman" userId="d9e757b8-e516-4c9a-98f1-f2bdb0dd1bae" providerId="ADAL" clId="{F77913A3-EF1B-4DD3-A8A8-A2D93090C4AD}" dt="2024-05-21T21:11:09.766" v="166" actId="255"/>
          <ac:spMkLst>
            <pc:docMk/>
            <pc:sldMk cId="3478216334" sldId="2147483647"/>
            <ac:spMk id="2" creationId="{FF38A9D2-8DFC-EE97-F451-352D1DFA5DBB}"/>
          </ac:spMkLst>
        </pc:spChg>
        <pc:graphicFrameChg chg="modGraphic">
          <ac:chgData name="Emily Bruggeman" userId="d9e757b8-e516-4c9a-98f1-f2bdb0dd1bae" providerId="ADAL" clId="{F77913A3-EF1B-4DD3-A8A8-A2D93090C4AD}" dt="2024-05-21T21:12:46.498" v="177" actId="14100"/>
          <ac:graphicFrameMkLst>
            <pc:docMk/>
            <pc:sldMk cId="3478216334" sldId="2147483647"/>
            <ac:graphicFrameMk id="716" creationId="{CA014255-63E9-206F-23BA-2AABEA6BF7EA}"/>
          </ac:graphicFrameMkLst>
        </pc:graphicFrameChg>
        <pc:extLst>
          <p:ext xmlns:p="http://schemas.openxmlformats.org/presentationml/2006/main" uri="{D6D511B9-2390-475A-947B-AFAB55BFBCF1}">
            <pc226:cmChg xmlns:pc226="http://schemas.microsoft.com/office/powerpoint/2022/06/main/command" chg="">
              <pc226:chgData name="Emily Bruggeman" userId="d9e757b8-e516-4c9a-98f1-f2bdb0dd1bae" providerId="ADAL" clId="{F77913A3-EF1B-4DD3-A8A8-A2D93090C4AD}" dt="2024-05-22T17:12:37.644" v="213"/>
              <pc2:cmMkLst xmlns:pc2="http://schemas.microsoft.com/office/powerpoint/2019/9/main/command">
                <pc:docMk/>
                <pc:sldMk cId="3478216334" sldId="2147483647"/>
                <pc2:cmMk id="{19AEE6BE-1856-4EE0-9843-07686ED80043}"/>
              </pc2:cmMkLst>
              <pc226:cmRplyChg chg="add">
                <pc226:chgData name="Emily Bruggeman" userId="d9e757b8-e516-4c9a-98f1-f2bdb0dd1bae" providerId="ADAL" clId="{F77913A3-EF1B-4DD3-A8A8-A2D93090C4AD}" dt="2024-05-22T17:12:37.644" v="213"/>
                <pc2:cmRplyMkLst xmlns:pc2="http://schemas.microsoft.com/office/powerpoint/2019/9/main/command">
                  <pc:docMk/>
                  <pc:sldMk cId="3478216334" sldId="2147483647"/>
                  <pc2:cmMk id="{19AEE6BE-1856-4EE0-9843-07686ED80043}"/>
                  <pc2:cmRplyMk id="{C2B15314-11CF-401F-8FE2-B9DCFC28B83A}"/>
                </pc2:cmRplyMkLst>
              </pc226:cmRplyChg>
              <pc226:cmRplyChg chg="add">
                <pc226:chgData name="Emily Bruggeman" userId="d9e757b8-e516-4c9a-98f1-f2bdb0dd1bae" providerId="ADAL" clId="{F77913A3-EF1B-4DD3-A8A8-A2D93090C4AD}" dt="2024-05-21T20:56:29.461" v="51"/>
                <pc2:cmRplyMkLst xmlns:pc2="http://schemas.microsoft.com/office/powerpoint/2019/9/main/command">
                  <pc:docMk/>
                  <pc:sldMk cId="3478216334" sldId="2147483647"/>
                  <pc2:cmMk id="{19AEE6BE-1856-4EE0-9843-07686ED80043}"/>
                  <pc2:cmRplyMk id="{765123C8-E93C-4980-BA45-3F5670FFD722}"/>
                </pc2:cmRplyMkLst>
              </pc226:cmRplyChg>
            </pc226:cmChg>
            <pc226:cmChg xmlns:pc226="http://schemas.microsoft.com/office/powerpoint/2022/06/main/command" chg="add mod">
              <pc226:chgData name="Emily Bruggeman" userId="d9e757b8-e516-4c9a-98f1-f2bdb0dd1bae" providerId="ADAL" clId="{F77913A3-EF1B-4DD3-A8A8-A2D93090C4AD}" dt="2024-05-21T21:16:21.388" v="193"/>
              <pc2:cmMkLst xmlns:pc2="http://schemas.microsoft.com/office/powerpoint/2019/9/main/command">
                <pc:docMk/>
                <pc:sldMk cId="3478216334" sldId="2147483647"/>
                <pc2:cmMk id="{82089CC8-0F5A-4AF7-A349-33B0F820A27A}"/>
              </pc2:cmMkLst>
              <pc226:cmRplyChg chg="add del">
                <pc226:chgData name="Emily Bruggeman" userId="d9e757b8-e516-4c9a-98f1-f2bdb0dd1bae" providerId="ADAL" clId="{F77913A3-EF1B-4DD3-A8A8-A2D93090C4AD}" dt="2024-05-21T21:16:21.388" v="193"/>
                <pc2:cmRplyMkLst xmlns:pc2="http://schemas.microsoft.com/office/powerpoint/2019/9/main/command">
                  <pc:docMk/>
                  <pc:sldMk cId="3478216334" sldId="2147483647"/>
                  <pc2:cmMk id="{82089CC8-0F5A-4AF7-A349-33B0F820A27A}"/>
                  <pc2:cmRplyMk id="{BCD2146E-0134-4061-9819-FA3B1BC35BAD}"/>
                </pc2:cmRplyMkLst>
              </pc226:cmRplyChg>
            </pc226:cmChg>
          </p:ext>
        </pc:extLst>
      </pc:sldChg>
    </pc:docChg>
  </pc:docChgLst>
  <pc:docChgLst>
    <pc:chgData name="Cody Sebastian" userId="72ab5bb8-eac9-4af6-853c-b50b866386c7" providerId="ADAL" clId="{B17BEFAA-6AF5-4710-8517-F9B0774B714E}"/>
    <pc:docChg chg="">
      <pc:chgData name="Cody Sebastian" userId="72ab5bb8-eac9-4af6-853c-b50b866386c7" providerId="ADAL" clId="{B17BEFAA-6AF5-4710-8517-F9B0774B714E}" dt="2024-05-30T16:01:46.815" v="0"/>
      <pc:docMkLst>
        <pc:docMk/>
      </pc:docMkLst>
      <pc:sldChg chg="delCm">
        <pc:chgData name="Cody Sebastian" userId="72ab5bb8-eac9-4af6-853c-b50b866386c7" providerId="ADAL" clId="{B17BEFAA-6AF5-4710-8517-F9B0774B714E}" dt="2024-05-30T16:01:46.815" v="0"/>
        <pc:sldMkLst>
          <pc:docMk/>
          <pc:sldMk cId="3376854026" sldId="264"/>
        </pc:sldMkLst>
        <pc:extLst>
          <p:ext xmlns:p="http://schemas.openxmlformats.org/presentationml/2006/main" uri="{D6D511B9-2390-475A-947B-AFAB55BFBCF1}">
            <pc226:cmChg xmlns:pc226="http://schemas.microsoft.com/office/powerpoint/2022/06/main/command" chg="del">
              <pc226:chgData name="Cody Sebastian" userId="72ab5bb8-eac9-4af6-853c-b50b866386c7" providerId="ADAL" clId="{B17BEFAA-6AF5-4710-8517-F9B0774B714E}" dt="2024-05-30T16:01:46.815" v="0"/>
              <pc2:cmMkLst xmlns:pc2="http://schemas.microsoft.com/office/powerpoint/2019/9/main/command">
                <pc:docMk/>
                <pc:sldMk cId="3376854026" sldId="264"/>
                <pc2:cmMk id="{EC4150DF-310A-4381-984C-EB76F653D432}"/>
              </pc2:cmMkLst>
            </pc226:cmChg>
          </p:ext>
        </pc:extLst>
      </pc:sldChg>
    </pc:docChg>
  </pc:docChgLst>
  <pc:docChgLst>
    <pc:chgData name="Christopher Jaworski" userId="e91db00b-1a77-4b3f-9f05-d584e87865ef" providerId="ADAL" clId="{33B86C74-175C-46FD-B038-767C431A8210}"/>
    <pc:docChg chg="undo custSel modSld">
      <pc:chgData name="Christopher Jaworski" userId="e91db00b-1a77-4b3f-9f05-d584e87865ef" providerId="ADAL" clId="{33B86C74-175C-46FD-B038-767C431A8210}" dt="2024-05-17T17:19:06.763" v="936" actId="400"/>
      <pc:docMkLst>
        <pc:docMk/>
      </pc:docMkLst>
      <pc:sldChg chg="modSp mod">
        <pc:chgData name="Christopher Jaworski" userId="e91db00b-1a77-4b3f-9f05-d584e87865ef" providerId="ADAL" clId="{33B86C74-175C-46FD-B038-767C431A8210}" dt="2024-05-17T13:01:18.165" v="629" actId="20577"/>
        <pc:sldMkLst>
          <pc:docMk/>
          <pc:sldMk cId="3916722281" sldId="256"/>
        </pc:sldMkLst>
        <pc:spChg chg="mod">
          <ac:chgData name="Christopher Jaworski" userId="e91db00b-1a77-4b3f-9f05-d584e87865ef" providerId="ADAL" clId="{33B86C74-175C-46FD-B038-767C431A8210}" dt="2024-05-17T12:59:32.676" v="608" actId="20577"/>
          <ac:spMkLst>
            <pc:docMk/>
            <pc:sldMk cId="3916722281" sldId="256"/>
            <ac:spMk id="25" creationId="{63C817F7-07CC-5EF3-6A3A-1C8D2162EDA4}"/>
          </ac:spMkLst>
        </pc:spChg>
        <pc:graphicFrameChg chg="modGraphic">
          <ac:chgData name="Christopher Jaworski" userId="e91db00b-1a77-4b3f-9f05-d584e87865ef" providerId="ADAL" clId="{33B86C74-175C-46FD-B038-767C431A8210}" dt="2024-05-17T13:01:18.165" v="629" actId="20577"/>
          <ac:graphicFrameMkLst>
            <pc:docMk/>
            <pc:sldMk cId="3916722281" sldId="256"/>
            <ac:graphicFrameMk id="717" creationId="{D1C3E98C-3A59-B16E-C564-5F0F8A65BE26}"/>
          </ac:graphicFrameMkLst>
        </pc:graphicFrameChg>
      </pc:sldChg>
      <pc:sldChg chg="delSp modSp mod addCm">
        <pc:chgData name="Christopher Jaworski" userId="e91db00b-1a77-4b3f-9f05-d584e87865ef" providerId="ADAL" clId="{33B86C74-175C-46FD-B038-767C431A8210}" dt="2024-05-17T13:44:19.324" v="919"/>
        <pc:sldMkLst>
          <pc:docMk/>
          <pc:sldMk cId="3205053028" sldId="257"/>
        </pc:sldMkLst>
        <pc:spChg chg="mod">
          <ac:chgData name="Christopher Jaworski" userId="e91db00b-1a77-4b3f-9f05-d584e87865ef" providerId="ADAL" clId="{33B86C74-175C-46FD-B038-767C431A8210}" dt="2024-05-17T13:06:14.454" v="728" actId="6549"/>
          <ac:spMkLst>
            <pc:docMk/>
            <pc:sldMk cId="3205053028" sldId="257"/>
            <ac:spMk id="11" creationId="{C5DD451C-A217-5115-4A49-C5B2DE45A249}"/>
          </ac:spMkLst>
        </pc:spChg>
        <pc:spChg chg="del mod">
          <ac:chgData name="Christopher Jaworski" userId="e91db00b-1a77-4b3f-9f05-d584e87865ef" providerId="ADAL" clId="{33B86C74-175C-46FD-B038-767C431A8210}" dt="2024-05-17T13:03:41.718" v="658" actId="478"/>
          <ac:spMkLst>
            <pc:docMk/>
            <pc:sldMk cId="3205053028" sldId="257"/>
            <ac:spMk id="12" creationId="{8FDAC1A6-9A72-FBF3-CD15-F97040BF80AE}"/>
          </ac:spMkLst>
        </pc:spChg>
        <pc:graphicFrameChg chg="modGraphic">
          <ac:chgData name="Christopher Jaworski" userId="e91db00b-1a77-4b3f-9f05-d584e87865ef" providerId="ADAL" clId="{33B86C74-175C-46FD-B038-767C431A8210}" dt="2024-05-17T13:05:47.455" v="727" actId="400"/>
          <ac:graphicFrameMkLst>
            <pc:docMk/>
            <pc:sldMk cId="3205053028" sldId="257"/>
            <ac:graphicFrameMk id="9" creationId="{B90F4DE2-F096-165C-E0F7-326D6F4528DD}"/>
          </ac:graphicFrameMkLst>
        </pc:graphicFrameChg>
        <pc:extLst>
          <p:ext xmlns:p="http://schemas.openxmlformats.org/presentationml/2006/main" uri="{D6D511B9-2390-475A-947B-AFAB55BFBCF1}">
            <pc226:cmChg xmlns:pc226="http://schemas.microsoft.com/office/powerpoint/2022/06/main/command" chg="add">
              <pc226:chgData name="Christopher Jaworski" userId="e91db00b-1a77-4b3f-9f05-d584e87865ef" providerId="ADAL" clId="{33B86C74-175C-46FD-B038-767C431A8210}" dt="2024-05-17T13:44:19.324" v="919"/>
              <pc2:cmMkLst xmlns:pc2="http://schemas.microsoft.com/office/powerpoint/2019/9/main/command">
                <pc:docMk/>
                <pc:sldMk cId="3205053028" sldId="257"/>
                <pc2:cmMk id="{5B9CC1C0-2402-4B0E-B110-49500213DA6B}"/>
              </pc2:cmMkLst>
            </pc226:cmChg>
          </p:ext>
        </pc:extLst>
      </pc:sldChg>
      <pc:sldChg chg="modSp mod">
        <pc:chgData name="Christopher Jaworski" userId="e91db00b-1a77-4b3f-9f05-d584e87865ef" providerId="ADAL" clId="{33B86C74-175C-46FD-B038-767C431A8210}" dt="2024-05-17T12:54:06.503" v="543" actId="1035"/>
        <pc:sldMkLst>
          <pc:docMk/>
          <pc:sldMk cId="1415481642" sldId="258"/>
        </pc:sldMkLst>
        <pc:spChg chg="mod">
          <ac:chgData name="Christopher Jaworski" userId="e91db00b-1a77-4b3f-9f05-d584e87865ef" providerId="ADAL" clId="{33B86C74-175C-46FD-B038-767C431A8210}" dt="2024-05-17T12:54:06.503" v="543" actId="1035"/>
          <ac:spMkLst>
            <pc:docMk/>
            <pc:sldMk cId="1415481642" sldId="258"/>
            <ac:spMk id="3" creationId="{C91C5D59-9EDD-D3BF-2DD9-9F2EB1B81D06}"/>
          </ac:spMkLst>
        </pc:spChg>
        <pc:spChg chg="mod">
          <ac:chgData name="Christopher Jaworski" userId="e91db00b-1a77-4b3f-9f05-d584e87865ef" providerId="ADAL" clId="{33B86C74-175C-46FD-B038-767C431A8210}" dt="2024-05-17T12:52:55.300" v="521" actId="1035"/>
          <ac:spMkLst>
            <pc:docMk/>
            <pc:sldMk cId="1415481642" sldId="258"/>
            <ac:spMk id="6" creationId="{C3B061EB-0B53-CDDE-D51A-4010D7E73947}"/>
          </ac:spMkLst>
        </pc:spChg>
      </pc:sldChg>
      <pc:sldChg chg="modSp mod addCm modCm modNotesTx">
        <pc:chgData name="Christopher Jaworski" userId="e91db00b-1a77-4b3f-9f05-d584e87865ef" providerId="ADAL" clId="{33B86C74-175C-46FD-B038-767C431A8210}" dt="2024-05-17T17:00:12.377" v="924" actId="20577"/>
        <pc:sldMkLst>
          <pc:docMk/>
          <pc:sldMk cId="2517268989" sldId="259"/>
        </pc:sldMkLst>
        <pc:spChg chg="mod">
          <ac:chgData name="Christopher Jaworski" userId="e91db00b-1a77-4b3f-9f05-d584e87865ef" providerId="ADAL" clId="{33B86C74-175C-46FD-B038-767C431A8210}" dt="2024-05-17T12:51:23.097" v="491" actId="1036"/>
          <ac:spMkLst>
            <pc:docMk/>
            <pc:sldMk cId="2517268989" sldId="259"/>
            <ac:spMk id="3" creationId="{85A2243C-6966-9598-9070-233F33657977}"/>
          </ac:spMkLst>
        </pc:spChg>
        <pc:spChg chg="mod">
          <ac:chgData name="Christopher Jaworski" userId="e91db00b-1a77-4b3f-9f05-d584e87865ef" providerId="ADAL" clId="{33B86C74-175C-46FD-B038-767C431A8210}" dt="2024-05-17T12:36:24.109" v="345" actId="20577"/>
          <ac:spMkLst>
            <pc:docMk/>
            <pc:sldMk cId="2517268989" sldId="259"/>
            <ac:spMk id="5" creationId="{8FDBCEAD-40B6-01F1-896C-D038F34EF644}"/>
          </ac:spMkLst>
        </pc:spChg>
        <pc:extLst>
          <p:ext xmlns:p="http://schemas.openxmlformats.org/presentationml/2006/main" uri="{D6D511B9-2390-475A-947B-AFAB55BFBCF1}">
            <pc226:cmChg xmlns:pc226="http://schemas.microsoft.com/office/powerpoint/2022/06/main/command" chg="add">
              <pc226:chgData name="Christopher Jaworski" userId="e91db00b-1a77-4b3f-9f05-d584e87865ef" providerId="ADAL" clId="{33B86C74-175C-46FD-B038-767C431A8210}" dt="2024-05-17T12:39:27.267" v="346"/>
              <pc2:cmMkLst xmlns:pc2="http://schemas.microsoft.com/office/powerpoint/2019/9/main/command">
                <pc:docMk/>
                <pc:sldMk cId="2517268989" sldId="259"/>
                <pc2:cmMk id="{C6126714-BAB3-47C2-ADD5-C768333FCE48}"/>
              </pc2:cmMkLst>
            </pc226:cmChg>
            <pc226:cmChg xmlns:pc226="http://schemas.microsoft.com/office/powerpoint/2022/06/main/command" chg="add mod">
              <pc226:chgData name="Christopher Jaworski" userId="e91db00b-1a77-4b3f-9f05-d584e87865ef" providerId="ADAL" clId="{33B86C74-175C-46FD-B038-767C431A8210}" dt="2024-05-17T12:49:20.126" v="416"/>
              <pc2:cmMkLst xmlns:pc2="http://schemas.microsoft.com/office/powerpoint/2019/9/main/command">
                <pc:docMk/>
                <pc:sldMk cId="2517268989" sldId="259"/>
                <pc2:cmMk id="{05628F57-8C4F-4AC4-96F7-7F871D539800}"/>
              </pc2:cmMkLst>
            </pc226:cmChg>
          </p:ext>
        </pc:extLst>
      </pc:sldChg>
      <pc:sldChg chg="modSp mod modCm">
        <pc:chgData name="Christopher Jaworski" userId="e91db00b-1a77-4b3f-9f05-d584e87865ef" providerId="ADAL" clId="{33B86C74-175C-46FD-B038-767C431A8210}" dt="2024-05-17T13:42:55.706" v="918"/>
        <pc:sldMkLst>
          <pc:docMk/>
          <pc:sldMk cId="4128751873" sldId="266"/>
        </pc:sldMkLst>
        <pc:spChg chg="mod">
          <ac:chgData name="Christopher Jaworski" userId="e91db00b-1a77-4b3f-9f05-d584e87865ef" providerId="ADAL" clId="{33B86C74-175C-46FD-B038-767C431A8210}" dt="2024-05-17T12:04:23.717" v="108" actId="20577"/>
          <ac:spMkLst>
            <pc:docMk/>
            <pc:sldMk cId="4128751873" sldId="266"/>
            <ac:spMk id="2" creationId="{ECA43D14-9AAA-48C2-A560-E0FF5A4EF69A}"/>
          </ac:spMkLst>
        </pc:spChg>
        <pc:spChg chg="mod">
          <ac:chgData name="Christopher Jaworski" userId="e91db00b-1a77-4b3f-9f05-d584e87865ef" providerId="ADAL" clId="{33B86C74-175C-46FD-B038-767C431A8210}" dt="2024-05-17T12:50:29.479" v="444" actId="1036"/>
          <ac:spMkLst>
            <pc:docMk/>
            <pc:sldMk cId="4128751873" sldId="266"/>
            <ac:spMk id="3" creationId="{85A2243C-6966-9598-9070-233F33657977}"/>
          </ac:spMkLst>
        </pc:spChg>
        <pc:spChg chg="mod">
          <ac:chgData name="Christopher Jaworski" userId="e91db00b-1a77-4b3f-9f05-d584e87865ef" providerId="ADAL" clId="{33B86C74-175C-46FD-B038-767C431A8210}" dt="2024-05-17T12:06:26.213" v="117" actId="6549"/>
          <ac:spMkLst>
            <pc:docMk/>
            <pc:sldMk cId="4128751873" sldId="266"/>
            <ac:spMk id="5" creationId="{8FDBCEAD-40B6-01F1-896C-D038F34EF644}"/>
          </ac:spMkLst>
        </pc:spChg>
        <pc:extLst>
          <p:ext xmlns:p="http://schemas.openxmlformats.org/presentationml/2006/main" uri="{D6D511B9-2390-475A-947B-AFAB55BFBCF1}">
            <pc226:cmChg xmlns:pc226="http://schemas.microsoft.com/office/powerpoint/2022/06/main/command" chg="">
              <pc226:chgData name="Christopher Jaworski" userId="e91db00b-1a77-4b3f-9f05-d584e87865ef" providerId="ADAL" clId="{33B86C74-175C-46FD-B038-767C431A8210}" dt="2024-05-17T13:42:55.706" v="918"/>
              <pc2:cmMkLst xmlns:pc2="http://schemas.microsoft.com/office/powerpoint/2019/9/main/command">
                <pc:docMk/>
                <pc:sldMk cId="4128751873" sldId="266"/>
                <pc2:cmMk id="{09169A10-8A21-42AF-9ED7-FD0C49433280}"/>
              </pc2:cmMkLst>
              <pc226:cmRplyChg chg="add mod">
                <pc226:chgData name="Christopher Jaworski" userId="e91db00b-1a77-4b3f-9f05-d584e87865ef" providerId="ADAL" clId="{33B86C74-175C-46FD-B038-767C431A8210}" dt="2024-05-17T13:42:55.706" v="918"/>
                <pc2:cmRplyMkLst xmlns:pc2="http://schemas.microsoft.com/office/powerpoint/2019/9/main/command">
                  <pc:docMk/>
                  <pc:sldMk cId="4128751873" sldId="266"/>
                  <pc2:cmMk id="{09169A10-8A21-42AF-9ED7-FD0C49433280}"/>
                  <pc2:cmRplyMk id="{6746B400-5263-47CE-9380-2729CA89A65F}"/>
                </pc2:cmRplyMkLst>
              </pc226:cmRplyChg>
            </pc226:cmChg>
          </p:ext>
        </pc:extLst>
      </pc:sldChg>
      <pc:sldChg chg="modSp mod">
        <pc:chgData name="Christopher Jaworski" userId="e91db00b-1a77-4b3f-9f05-d584e87865ef" providerId="ADAL" clId="{33B86C74-175C-46FD-B038-767C431A8210}" dt="2024-05-17T13:07:26.849" v="765" actId="20577"/>
        <pc:sldMkLst>
          <pc:docMk/>
          <pc:sldMk cId="2558539588" sldId="273"/>
        </pc:sldMkLst>
        <pc:spChg chg="mod">
          <ac:chgData name="Christopher Jaworski" userId="e91db00b-1a77-4b3f-9f05-d584e87865ef" providerId="ADAL" clId="{33B86C74-175C-46FD-B038-767C431A8210}" dt="2024-05-17T13:07:26.849" v="765" actId="20577"/>
          <ac:spMkLst>
            <pc:docMk/>
            <pc:sldMk cId="2558539588" sldId="273"/>
            <ac:spMk id="3" creationId="{CB9BA061-2B88-AEDD-C12C-4621D248D15C}"/>
          </ac:spMkLst>
        </pc:spChg>
        <pc:spChg chg="mod">
          <ac:chgData name="Christopher Jaworski" userId="e91db00b-1a77-4b3f-9f05-d584e87865ef" providerId="ADAL" clId="{33B86C74-175C-46FD-B038-767C431A8210}" dt="2024-05-17T13:07:16.464" v="764" actId="1035"/>
          <ac:spMkLst>
            <pc:docMk/>
            <pc:sldMk cId="2558539588" sldId="273"/>
            <ac:spMk id="4" creationId="{7F12FAEA-B52C-4986-71E7-8EE27200EF1B}"/>
          </ac:spMkLst>
        </pc:spChg>
      </pc:sldChg>
      <pc:sldChg chg="modSp mod">
        <pc:chgData name="Christopher Jaworski" userId="e91db00b-1a77-4b3f-9f05-d584e87865ef" providerId="ADAL" clId="{33B86C74-175C-46FD-B038-767C431A8210}" dt="2024-05-17T13:37:24.148" v="915" actId="6549"/>
        <pc:sldMkLst>
          <pc:docMk/>
          <pc:sldMk cId="1251655394" sldId="274"/>
        </pc:sldMkLst>
        <pc:spChg chg="mod">
          <ac:chgData name="Christopher Jaworski" userId="e91db00b-1a77-4b3f-9f05-d584e87865ef" providerId="ADAL" clId="{33B86C74-175C-46FD-B038-767C431A8210}" dt="2024-05-17T13:35:20.805" v="886"/>
          <ac:spMkLst>
            <pc:docMk/>
            <pc:sldMk cId="1251655394" sldId="274"/>
            <ac:spMk id="3" creationId="{EA574E5F-8181-DA4E-70D5-4E772647D9CD}"/>
          </ac:spMkLst>
        </pc:spChg>
        <pc:spChg chg="mod">
          <ac:chgData name="Christopher Jaworski" userId="e91db00b-1a77-4b3f-9f05-d584e87865ef" providerId="ADAL" clId="{33B86C74-175C-46FD-B038-767C431A8210}" dt="2024-05-17T13:37:24.148" v="915" actId="6549"/>
          <ac:spMkLst>
            <pc:docMk/>
            <pc:sldMk cId="1251655394" sldId="274"/>
            <ac:spMk id="7" creationId="{24E67D07-9D1F-E3C9-23B4-3548486F25B1}"/>
          </ac:spMkLst>
        </pc:spChg>
      </pc:sldChg>
      <pc:sldChg chg="modSp mod">
        <pc:chgData name="Christopher Jaworski" userId="e91db00b-1a77-4b3f-9f05-d584e87865ef" providerId="ADAL" clId="{33B86C74-175C-46FD-B038-767C431A8210}" dt="2024-05-17T13:04:38.884" v="690" actId="20577"/>
        <pc:sldMkLst>
          <pc:docMk/>
          <pc:sldMk cId="2507115013" sldId="277"/>
        </pc:sldMkLst>
        <pc:spChg chg="mod">
          <ac:chgData name="Christopher Jaworski" userId="e91db00b-1a77-4b3f-9f05-d584e87865ef" providerId="ADAL" clId="{33B86C74-175C-46FD-B038-767C431A8210}" dt="2024-05-17T13:04:38.884" v="690" actId="20577"/>
          <ac:spMkLst>
            <pc:docMk/>
            <pc:sldMk cId="2507115013" sldId="277"/>
            <ac:spMk id="11" creationId="{C5DD451C-A217-5115-4A49-C5B2DE45A249}"/>
          </ac:spMkLst>
        </pc:spChg>
        <pc:graphicFrameChg chg="modGraphic">
          <ac:chgData name="Christopher Jaworski" userId="e91db00b-1a77-4b3f-9f05-d584e87865ef" providerId="ADAL" clId="{33B86C74-175C-46FD-B038-767C431A8210}" dt="2024-05-17T13:02:59.928" v="656" actId="20577"/>
          <ac:graphicFrameMkLst>
            <pc:docMk/>
            <pc:sldMk cId="2507115013" sldId="277"/>
            <ac:graphicFrameMk id="4" creationId="{B580873C-ACE4-44FA-F5DF-F944E4A3E83B}"/>
          </ac:graphicFrameMkLst>
        </pc:graphicFrameChg>
      </pc:sldChg>
      <pc:sldChg chg="modSp mod addCm">
        <pc:chgData name="Christopher Jaworski" userId="e91db00b-1a77-4b3f-9f05-d584e87865ef" providerId="ADAL" clId="{33B86C74-175C-46FD-B038-767C431A8210}" dt="2024-05-17T13:32:33.994" v="834"/>
        <pc:sldMkLst>
          <pc:docMk/>
          <pc:sldMk cId="3797226471" sldId="279"/>
        </pc:sldMkLst>
        <pc:spChg chg="mod">
          <ac:chgData name="Christopher Jaworski" userId="e91db00b-1a77-4b3f-9f05-d584e87865ef" providerId="ADAL" clId="{33B86C74-175C-46FD-B038-767C431A8210}" dt="2024-05-17T13:32:01.034" v="833" actId="6549"/>
          <ac:spMkLst>
            <pc:docMk/>
            <pc:sldMk cId="3797226471" sldId="279"/>
            <ac:spMk id="4" creationId="{7F12FAEA-B52C-4986-71E7-8EE27200EF1B}"/>
          </ac:spMkLst>
        </pc:spChg>
        <pc:extLst>
          <p:ext xmlns:p="http://schemas.openxmlformats.org/presentationml/2006/main" uri="{D6D511B9-2390-475A-947B-AFAB55BFBCF1}">
            <pc226:cmChg xmlns:pc226="http://schemas.microsoft.com/office/powerpoint/2022/06/main/command" chg="add">
              <pc226:chgData name="Christopher Jaworski" userId="e91db00b-1a77-4b3f-9f05-d584e87865ef" providerId="ADAL" clId="{33B86C74-175C-46FD-B038-767C431A8210}" dt="2024-05-17T13:32:33.994" v="834"/>
              <pc2:cmMkLst xmlns:pc2="http://schemas.microsoft.com/office/powerpoint/2019/9/main/command">
                <pc:docMk/>
                <pc:sldMk cId="3797226471" sldId="279"/>
                <pc2:cmMk id="{A530542C-8D28-4F80-8384-03FE04AC1760}"/>
              </pc2:cmMkLst>
            </pc226:cmChg>
          </p:ext>
        </pc:extLst>
      </pc:sldChg>
      <pc:sldChg chg="modSp mod">
        <pc:chgData name="Christopher Jaworski" userId="e91db00b-1a77-4b3f-9f05-d584e87865ef" providerId="ADAL" clId="{33B86C74-175C-46FD-B038-767C431A8210}" dt="2024-05-17T17:01:56.488" v="934" actId="20577"/>
        <pc:sldMkLst>
          <pc:docMk/>
          <pc:sldMk cId="359088444" sldId="280"/>
        </pc:sldMkLst>
        <pc:spChg chg="mod">
          <ac:chgData name="Christopher Jaworski" userId="e91db00b-1a77-4b3f-9f05-d584e87865ef" providerId="ADAL" clId="{33B86C74-175C-46FD-B038-767C431A8210}" dt="2024-05-17T12:52:02.802" v="512" actId="1037"/>
          <ac:spMkLst>
            <pc:docMk/>
            <pc:sldMk cId="359088444" sldId="280"/>
            <ac:spMk id="3" creationId="{85A2243C-6966-9598-9070-233F33657977}"/>
          </ac:spMkLst>
        </pc:spChg>
        <pc:spChg chg="mod">
          <ac:chgData name="Christopher Jaworski" userId="e91db00b-1a77-4b3f-9f05-d584e87865ef" providerId="ADAL" clId="{33B86C74-175C-46FD-B038-767C431A8210}" dt="2024-05-17T17:01:56.488" v="934" actId="20577"/>
          <ac:spMkLst>
            <pc:docMk/>
            <pc:sldMk cId="359088444" sldId="280"/>
            <ac:spMk id="7" creationId="{2BD47D0A-204C-5466-06D6-8A764CE28CFB}"/>
          </ac:spMkLst>
        </pc:spChg>
      </pc:sldChg>
      <pc:sldChg chg="modSp mod addCm delCm">
        <pc:chgData name="Christopher Jaworski" userId="e91db00b-1a77-4b3f-9f05-d584e87865ef" providerId="ADAL" clId="{33B86C74-175C-46FD-B038-767C431A8210}" dt="2024-05-17T17:19:06.763" v="936" actId="400"/>
        <pc:sldMkLst>
          <pc:docMk/>
          <pc:sldMk cId="605652449" sldId="281"/>
        </pc:sldMkLst>
        <pc:spChg chg="mod">
          <ac:chgData name="Christopher Jaworski" userId="e91db00b-1a77-4b3f-9f05-d584e87865ef" providerId="ADAL" clId="{33B86C74-175C-46FD-B038-767C431A8210}" dt="2024-05-17T12:09:32.516" v="133" actId="20577"/>
          <ac:spMkLst>
            <pc:docMk/>
            <pc:sldMk cId="605652449" sldId="281"/>
            <ac:spMk id="2" creationId="{ECA43D14-9AAA-48C2-A560-E0FF5A4EF69A}"/>
          </ac:spMkLst>
        </pc:spChg>
        <pc:spChg chg="mod">
          <ac:chgData name="Christopher Jaworski" userId="e91db00b-1a77-4b3f-9f05-d584e87865ef" providerId="ADAL" clId="{33B86C74-175C-46FD-B038-767C431A8210}" dt="2024-05-17T17:19:06.763" v="936" actId="400"/>
          <ac:spMkLst>
            <pc:docMk/>
            <pc:sldMk cId="605652449" sldId="281"/>
            <ac:spMk id="3" creationId="{85A2243C-6966-9598-9070-233F33657977}"/>
          </ac:spMkLst>
        </pc:spChg>
        <pc:spChg chg="mod">
          <ac:chgData name="Christopher Jaworski" userId="e91db00b-1a77-4b3f-9f05-d584e87865ef" providerId="ADAL" clId="{33B86C74-175C-46FD-B038-767C431A8210}" dt="2024-05-17T16:55:47.286" v="921" actId="20577"/>
          <ac:spMkLst>
            <pc:docMk/>
            <pc:sldMk cId="605652449" sldId="281"/>
            <ac:spMk id="5" creationId="{8FDBCEAD-40B6-01F1-896C-D038F34EF644}"/>
          </ac:spMkLst>
        </pc:spChg>
        <pc:extLst>
          <p:ext xmlns:p="http://schemas.openxmlformats.org/presentationml/2006/main" uri="{D6D511B9-2390-475A-947B-AFAB55BFBCF1}">
            <pc226:cmChg xmlns:pc226="http://schemas.microsoft.com/office/powerpoint/2022/06/main/command" chg="add del">
              <pc226:chgData name="Christopher Jaworski" userId="e91db00b-1a77-4b3f-9f05-d584e87865ef" providerId="ADAL" clId="{33B86C74-175C-46FD-B038-767C431A8210}" dt="2024-05-17T12:16:08.534" v="163"/>
              <pc2:cmMkLst xmlns:pc2="http://schemas.microsoft.com/office/powerpoint/2019/9/main/command">
                <pc:docMk/>
                <pc:sldMk cId="605652449" sldId="281"/>
                <pc2:cmMk id="{B4F4885F-06B5-4B1F-A6DB-F1F49171B7ED}"/>
              </pc2:cmMkLst>
            </pc226:cmChg>
          </p:ext>
        </pc:extLst>
      </pc:sldChg>
      <pc:sldChg chg="modSp mod">
        <pc:chgData name="Christopher Jaworski" userId="e91db00b-1a77-4b3f-9f05-d584e87865ef" providerId="ADAL" clId="{33B86C74-175C-46FD-B038-767C431A8210}" dt="2024-05-17T13:00:11.171" v="626" actId="1038"/>
        <pc:sldMkLst>
          <pc:docMk/>
          <pc:sldMk cId="3478216334" sldId="2147483647"/>
        </pc:sldMkLst>
        <pc:spChg chg="mod">
          <ac:chgData name="Christopher Jaworski" userId="e91db00b-1a77-4b3f-9f05-d584e87865ef" providerId="ADAL" clId="{33B86C74-175C-46FD-B038-767C431A8210}" dt="2024-05-17T13:00:11.171" v="626" actId="1038"/>
          <ac:spMkLst>
            <pc:docMk/>
            <pc:sldMk cId="3478216334" sldId="2147483647"/>
            <ac:spMk id="25" creationId="{63C817F7-07CC-5EF3-6A3A-1C8D2162EDA4}"/>
          </ac:spMkLst>
        </pc:spChg>
        <pc:graphicFrameChg chg="modGraphic">
          <ac:chgData name="Christopher Jaworski" userId="e91db00b-1a77-4b3f-9f05-d584e87865ef" providerId="ADAL" clId="{33B86C74-175C-46FD-B038-767C431A8210}" dt="2024-05-17T12:57:42.018" v="572" actId="6549"/>
          <ac:graphicFrameMkLst>
            <pc:docMk/>
            <pc:sldMk cId="3478216334" sldId="2147483647"/>
            <ac:graphicFrameMk id="716" creationId="{CA014255-63E9-206F-23BA-2AABEA6BF7EA}"/>
          </ac:graphicFrameMkLst>
        </pc:graphicFrameChg>
      </pc:sldChg>
    </pc:docChg>
  </pc:docChgLst>
  <pc:docChgLst>
    <pc:chgData name="Kim Chesky" userId="286ccfc7-decb-4bc9-a7a5-924a69a2507c" providerId="ADAL" clId="{EE51C6B6-AF45-497E-823B-D1DCFDD4A564}"/>
    <pc:docChg chg="undo custSel modSld">
      <pc:chgData name="Kim Chesky" userId="286ccfc7-decb-4bc9-a7a5-924a69a2507c" providerId="ADAL" clId="{EE51C6B6-AF45-497E-823B-D1DCFDD4A564}" dt="2024-05-22T17:22:06.921" v="75"/>
      <pc:docMkLst>
        <pc:docMk/>
      </pc:docMkLst>
      <pc:sldChg chg="delCm modCm">
        <pc:chgData name="Kim Chesky" userId="286ccfc7-decb-4bc9-a7a5-924a69a2507c" providerId="ADAL" clId="{EE51C6B6-AF45-497E-823B-D1DCFDD4A564}" dt="2024-05-22T17:21:02.630" v="43"/>
        <pc:sldMkLst>
          <pc:docMk/>
          <pc:sldMk cId="3916722281" sldId="256"/>
        </pc:sldMkLst>
        <pc:extLst>
          <p:ext xmlns:p="http://schemas.openxmlformats.org/presentationml/2006/main" uri="{D6D511B9-2390-475A-947B-AFAB55BFBCF1}">
            <pc226:cmChg xmlns:pc226="http://schemas.microsoft.com/office/powerpoint/2022/06/main/command" chg="del">
              <pc226:chgData name="Kim Chesky" userId="286ccfc7-decb-4bc9-a7a5-924a69a2507c" providerId="ADAL" clId="{EE51C6B6-AF45-497E-823B-D1DCFDD4A564}" dt="2024-05-22T17:21:02.630" v="43"/>
              <pc2:cmMkLst xmlns:pc2="http://schemas.microsoft.com/office/powerpoint/2019/9/main/command">
                <pc:docMk/>
                <pc:sldMk cId="3916722281" sldId="256"/>
                <pc2:cmMk id="{536AAD6B-42E2-448D-A597-6EE5EAD2C7F1}"/>
              </pc2:cmMkLst>
              <pc226:cmRplyChg chg="mod modRxn">
                <pc226:chgData name="Kim Chesky" userId="286ccfc7-decb-4bc9-a7a5-924a69a2507c" providerId="ADAL" clId="{EE51C6B6-AF45-497E-823B-D1DCFDD4A564}" dt="2024-05-22T16:52:41.417" v="15"/>
                <pc2:cmRplyMkLst xmlns:pc2="http://schemas.microsoft.com/office/powerpoint/2019/9/main/command">
                  <pc:docMk/>
                  <pc:sldMk cId="3916722281" sldId="256"/>
                  <pc2:cmMk id="{536AAD6B-42E2-448D-A597-6EE5EAD2C7F1}"/>
                  <pc2:cmRplyMk id="{E39539F3-943D-4489-A500-0172EB62A54E}"/>
                </pc2:cmRplyMkLst>
              </pc226:cmRplyChg>
            </pc226:cmChg>
          </p:ext>
        </pc:extLst>
      </pc:sldChg>
      <pc:sldChg chg="modSp mod addCm delCm">
        <pc:chgData name="Kim Chesky" userId="286ccfc7-decb-4bc9-a7a5-924a69a2507c" providerId="ADAL" clId="{EE51C6B6-AF45-497E-823B-D1DCFDD4A564}" dt="2024-05-22T17:21:16.565" v="45"/>
        <pc:sldMkLst>
          <pc:docMk/>
          <pc:sldMk cId="3205053028" sldId="257"/>
        </pc:sldMkLst>
        <pc:graphicFrameChg chg="modGraphic">
          <ac:chgData name="Kim Chesky" userId="286ccfc7-decb-4bc9-a7a5-924a69a2507c" providerId="ADAL" clId="{EE51C6B6-AF45-497E-823B-D1DCFDD4A564}" dt="2024-05-22T16:58:29.693" v="24" actId="12"/>
          <ac:graphicFrameMkLst>
            <pc:docMk/>
            <pc:sldMk cId="3205053028" sldId="257"/>
            <ac:graphicFrameMk id="9" creationId="{B90F4DE2-F096-165C-E0F7-326D6F4528DD}"/>
          </ac:graphicFrameMkLst>
        </pc:graphicFrameChg>
        <pc:extLst>
          <p:ext xmlns:p="http://schemas.openxmlformats.org/presentationml/2006/main" uri="{D6D511B9-2390-475A-947B-AFAB55BFBCF1}">
            <pc226:cmChg xmlns:pc226="http://schemas.microsoft.com/office/powerpoint/2022/06/main/command" chg="add del">
              <pc226:chgData name="Kim Chesky" userId="286ccfc7-decb-4bc9-a7a5-924a69a2507c" providerId="ADAL" clId="{EE51C6B6-AF45-497E-823B-D1DCFDD4A564}" dt="2024-05-22T17:21:16.565" v="45"/>
              <pc2:cmMkLst xmlns:pc2="http://schemas.microsoft.com/office/powerpoint/2019/9/main/command">
                <pc:docMk/>
                <pc:sldMk cId="3205053028" sldId="257"/>
                <pc2:cmMk id="{3983D3BC-5ED9-44A5-BD3B-D56A0C646AC5}"/>
              </pc2:cmMkLst>
            </pc226:cmChg>
          </p:ext>
        </pc:extLst>
      </pc:sldChg>
      <pc:sldChg chg="modSp mod delCm modCm">
        <pc:chgData name="Kim Chesky" userId="286ccfc7-decb-4bc9-a7a5-924a69a2507c" providerId="ADAL" clId="{EE51C6B6-AF45-497E-823B-D1DCFDD4A564}" dt="2024-05-22T17:20:32.284" v="40"/>
        <pc:sldMkLst>
          <pc:docMk/>
          <pc:sldMk cId="1415481642" sldId="258"/>
        </pc:sldMkLst>
        <pc:spChg chg="mod">
          <ac:chgData name="Kim Chesky" userId="286ccfc7-decb-4bc9-a7a5-924a69a2507c" providerId="ADAL" clId="{EE51C6B6-AF45-497E-823B-D1DCFDD4A564}" dt="2024-05-22T17:20:16.381" v="38" actId="207"/>
          <ac:spMkLst>
            <pc:docMk/>
            <pc:sldMk cId="1415481642" sldId="258"/>
            <ac:spMk id="68" creationId="{3AC0EBEE-16D2-A70D-36B5-8E0C2D578AAB}"/>
          </ac:spMkLst>
        </pc:spChg>
        <pc:extLst>
          <p:ext xmlns:p="http://schemas.openxmlformats.org/presentationml/2006/main" uri="{D6D511B9-2390-475A-947B-AFAB55BFBCF1}">
            <pc226:cmChg xmlns:pc226="http://schemas.microsoft.com/office/powerpoint/2022/06/main/command" chg="">
              <pc226:chgData name="Kim Chesky" userId="286ccfc7-decb-4bc9-a7a5-924a69a2507c" providerId="ADAL" clId="{EE51C6B6-AF45-497E-823B-D1DCFDD4A564}" dt="2024-05-22T17:20:26.470" v="39"/>
              <pc2:cmMkLst xmlns:pc2="http://schemas.microsoft.com/office/powerpoint/2019/9/main/command">
                <pc:docMk/>
                <pc:sldMk cId="1415481642" sldId="258"/>
                <pc2:cmMk id="{89A9CB49-70EF-4B66-87DF-DBD23A091C03}"/>
              </pc2:cmMkLst>
              <pc226:cmRplyChg chg="mod modRxn">
                <pc226:chgData name="Kim Chesky" userId="286ccfc7-decb-4bc9-a7a5-924a69a2507c" providerId="ADAL" clId="{EE51C6B6-AF45-497E-823B-D1DCFDD4A564}" dt="2024-05-22T17:20:26.470" v="39"/>
                <pc2:cmRplyMkLst xmlns:pc2="http://schemas.microsoft.com/office/powerpoint/2019/9/main/command">
                  <pc:docMk/>
                  <pc:sldMk cId="1415481642" sldId="258"/>
                  <pc2:cmMk id="{89A9CB49-70EF-4B66-87DF-DBD23A091C03}"/>
                  <pc2:cmRplyMk id="{B8FEB3AA-9724-4A7B-A5A2-F45DCC583460}"/>
                </pc2:cmRplyMkLst>
              </pc226:cmRplyChg>
            </pc226:cmChg>
            <pc226:cmChg xmlns:pc226="http://schemas.microsoft.com/office/powerpoint/2022/06/main/command" chg="del mod modRxn">
              <pc226:chgData name="Kim Chesky" userId="286ccfc7-decb-4bc9-a7a5-924a69a2507c" providerId="ADAL" clId="{EE51C6B6-AF45-497E-823B-D1DCFDD4A564}" dt="2024-05-22T17:20:32.284" v="40"/>
              <pc2:cmMkLst xmlns:pc2="http://schemas.microsoft.com/office/powerpoint/2019/9/main/command">
                <pc:docMk/>
                <pc:sldMk cId="1415481642" sldId="258"/>
                <pc2:cmMk id="{05144F7D-73F0-4466-A5E7-27500F393933}"/>
              </pc2:cmMkLst>
            </pc226:cmChg>
          </p:ext>
        </pc:extLst>
      </pc:sldChg>
      <pc:sldChg chg="modSp mod delCm modCm">
        <pc:chgData name="Kim Chesky" userId="286ccfc7-decb-4bc9-a7a5-924a69a2507c" providerId="ADAL" clId="{EE51C6B6-AF45-497E-823B-D1DCFDD4A564}" dt="2024-05-22T17:19:56.913" v="35" actId="207"/>
        <pc:sldMkLst>
          <pc:docMk/>
          <pc:sldMk cId="2517268989" sldId="259"/>
        </pc:sldMkLst>
        <pc:spChg chg="mod">
          <ac:chgData name="Kim Chesky" userId="286ccfc7-decb-4bc9-a7a5-924a69a2507c" providerId="ADAL" clId="{EE51C6B6-AF45-497E-823B-D1DCFDD4A564}" dt="2024-05-22T17:19:56.913" v="35" actId="207"/>
          <ac:spMkLst>
            <pc:docMk/>
            <pc:sldMk cId="2517268989" sldId="259"/>
            <ac:spMk id="5" creationId="{8FDBCEAD-40B6-01F1-896C-D038F34EF644}"/>
          </ac:spMkLst>
        </pc:spChg>
        <pc:extLst>
          <p:ext xmlns:p="http://schemas.openxmlformats.org/presentationml/2006/main" uri="{D6D511B9-2390-475A-947B-AFAB55BFBCF1}">
            <pc226:cmChg xmlns:pc226="http://schemas.microsoft.com/office/powerpoint/2022/06/main/command" chg="del mod modRxn">
              <pc226:chgData name="Kim Chesky" userId="286ccfc7-decb-4bc9-a7a5-924a69a2507c" providerId="ADAL" clId="{EE51C6B6-AF45-497E-823B-D1DCFDD4A564}" dt="2024-05-22T17:19:54.618" v="34"/>
              <pc2:cmMkLst xmlns:pc2="http://schemas.microsoft.com/office/powerpoint/2019/9/main/command">
                <pc:docMk/>
                <pc:sldMk cId="2517268989" sldId="259"/>
                <pc2:cmMk id="{F835A256-53B7-4DF6-B5EB-E25ABDBBD14B}"/>
              </pc2:cmMkLst>
            </pc226:cmChg>
          </p:ext>
        </pc:extLst>
      </pc:sldChg>
      <pc:sldChg chg="modCm">
        <pc:chgData name="Kim Chesky" userId="286ccfc7-decb-4bc9-a7a5-924a69a2507c" providerId="ADAL" clId="{EE51C6B6-AF45-497E-823B-D1DCFDD4A564}" dt="2024-05-22T16:48:11.385" v="0"/>
        <pc:sldMkLst>
          <pc:docMk/>
          <pc:sldMk cId="4128751873" sldId="266"/>
        </pc:sldMkLst>
        <pc:extLst>
          <p:ext xmlns:p="http://schemas.openxmlformats.org/presentationml/2006/main" uri="{D6D511B9-2390-475A-947B-AFAB55BFBCF1}">
            <pc226:cmChg xmlns:pc226="http://schemas.microsoft.com/office/powerpoint/2022/06/main/command" chg="">
              <pc226:chgData name="Kim Chesky" userId="286ccfc7-decb-4bc9-a7a5-924a69a2507c" providerId="ADAL" clId="{EE51C6B6-AF45-497E-823B-D1DCFDD4A564}" dt="2024-05-22T16:48:11.385" v="0"/>
              <pc2:cmMkLst xmlns:pc2="http://schemas.microsoft.com/office/powerpoint/2019/9/main/command">
                <pc:docMk/>
                <pc:sldMk cId="4128751873" sldId="266"/>
                <pc2:cmMk id="{F162CB52-714B-4939-B479-58968F765A89}"/>
              </pc2:cmMkLst>
              <pc226:cmRplyChg chg="mod modRxn">
                <pc226:chgData name="Kim Chesky" userId="286ccfc7-decb-4bc9-a7a5-924a69a2507c" providerId="ADAL" clId="{EE51C6B6-AF45-497E-823B-D1DCFDD4A564}" dt="2024-05-22T16:48:11.385" v="0"/>
                <pc2:cmRplyMkLst xmlns:pc2="http://schemas.microsoft.com/office/powerpoint/2019/9/main/command">
                  <pc:docMk/>
                  <pc:sldMk cId="4128751873" sldId="266"/>
                  <pc2:cmMk id="{F162CB52-714B-4939-B479-58968F765A89}"/>
                  <pc2:cmRplyMk id="{87B00A7F-3AC7-430E-9563-190EAF66A8BE}"/>
                </pc2:cmRplyMkLst>
              </pc226:cmRplyChg>
            </pc226:cmChg>
          </p:ext>
        </pc:extLst>
      </pc:sldChg>
      <pc:sldChg chg="delCm">
        <pc:chgData name="Kim Chesky" userId="286ccfc7-decb-4bc9-a7a5-924a69a2507c" providerId="ADAL" clId="{EE51C6B6-AF45-497E-823B-D1DCFDD4A564}" dt="2024-05-22T17:21:21.414" v="46"/>
        <pc:sldMkLst>
          <pc:docMk/>
          <pc:sldMk cId="2558539588" sldId="273"/>
        </pc:sldMkLst>
        <pc:extLst>
          <p:ext xmlns:p="http://schemas.openxmlformats.org/presentationml/2006/main" uri="{D6D511B9-2390-475A-947B-AFAB55BFBCF1}">
            <pc226:cmChg xmlns:pc226="http://schemas.microsoft.com/office/powerpoint/2022/06/main/command" chg="del">
              <pc226:chgData name="Kim Chesky" userId="286ccfc7-decb-4bc9-a7a5-924a69a2507c" providerId="ADAL" clId="{EE51C6B6-AF45-497E-823B-D1DCFDD4A564}" dt="2024-05-22T17:21:21.414" v="46"/>
              <pc2:cmMkLst xmlns:pc2="http://schemas.microsoft.com/office/powerpoint/2019/9/main/command">
                <pc:docMk/>
                <pc:sldMk cId="2558539588" sldId="273"/>
                <pc2:cmMk id="{50420366-0369-43BC-9F9F-8D132A133F09}"/>
              </pc2:cmMkLst>
            </pc226:cmChg>
          </p:ext>
        </pc:extLst>
      </pc:sldChg>
      <pc:sldChg chg="delCm modCm">
        <pc:chgData name="Kim Chesky" userId="286ccfc7-decb-4bc9-a7a5-924a69a2507c" providerId="ADAL" clId="{EE51C6B6-AF45-497E-823B-D1DCFDD4A564}" dt="2024-05-22T17:22:06.921" v="75"/>
        <pc:sldMkLst>
          <pc:docMk/>
          <pc:sldMk cId="1251655394" sldId="274"/>
        </pc:sldMkLst>
        <pc:extLst>
          <p:ext xmlns:p="http://schemas.openxmlformats.org/presentationml/2006/main" uri="{D6D511B9-2390-475A-947B-AFAB55BFBCF1}">
            <pc226:cmChg xmlns:pc226="http://schemas.microsoft.com/office/powerpoint/2022/06/main/command" chg="del mod modRxn">
              <pc226:chgData name="Kim Chesky" userId="286ccfc7-decb-4bc9-a7a5-924a69a2507c" providerId="ADAL" clId="{EE51C6B6-AF45-497E-823B-D1DCFDD4A564}" dt="2024-05-22T17:22:06.921" v="75"/>
              <pc2:cmMkLst xmlns:pc2="http://schemas.microsoft.com/office/powerpoint/2019/9/main/command">
                <pc:docMk/>
                <pc:sldMk cId="1251655394" sldId="274"/>
                <pc2:cmMk id="{08A1D11D-4ECA-4D38-BB6A-15812F8FE38E}"/>
              </pc2:cmMkLst>
            </pc226:cmChg>
          </p:ext>
        </pc:extLst>
      </pc:sldChg>
      <pc:sldChg chg="modSp mod delCm modCm">
        <pc:chgData name="Kim Chesky" userId="286ccfc7-decb-4bc9-a7a5-924a69a2507c" providerId="ADAL" clId="{EE51C6B6-AF45-497E-823B-D1DCFDD4A564}" dt="2024-05-22T17:21:07.534" v="44"/>
        <pc:sldMkLst>
          <pc:docMk/>
          <pc:sldMk cId="2507115013" sldId="277"/>
        </pc:sldMkLst>
        <pc:graphicFrameChg chg="modGraphic">
          <ac:chgData name="Kim Chesky" userId="286ccfc7-decb-4bc9-a7a5-924a69a2507c" providerId="ADAL" clId="{EE51C6B6-AF45-497E-823B-D1DCFDD4A564}" dt="2024-05-22T16:54:06.531" v="23" actId="255"/>
          <ac:graphicFrameMkLst>
            <pc:docMk/>
            <pc:sldMk cId="2507115013" sldId="277"/>
            <ac:graphicFrameMk id="4" creationId="{B580873C-ACE4-44FA-F5DF-F944E4A3E83B}"/>
          </ac:graphicFrameMkLst>
        </pc:graphicFrameChg>
        <pc:extLst>
          <p:ext xmlns:p="http://schemas.openxmlformats.org/presentationml/2006/main" uri="{D6D511B9-2390-475A-947B-AFAB55BFBCF1}">
            <pc226:cmChg xmlns:pc226="http://schemas.microsoft.com/office/powerpoint/2022/06/main/command" chg="del mod modRxn">
              <pc226:chgData name="Kim Chesky" userId="286ccfc7-decb-4bc9-a7a5-924a69a2507c" providerId="ADAL" clId="{EE51C6B6-AF45-497E-823B-D1DCFDD4A564}" dt="2024-05-22T17:21:07.534" v="44"/>
              <pc2:cmMkLst xmlns:pc2="http://schemas.microsoft.com/office/powerpoint/2019/9/main/command">
                <pc:docMk/>
                <pc:sldMk cId="2507115013" sldId="277"/>
                <pc2:cmMk id="{E05349C1-C232-4DA8-97D5-82F409410495}"/>
              </pc2:cmMkLst>
            </pc226:cmChg>
          </p:ext>
        </pc:extLst>
      </pc:sldChg>
      <pc:sldChg chg="modSp mod delCm modCm">
        <pc:chgData name="Kim Chesky" userId="286ccfc7-decb-4bc9-a7a5-924a69a2507c" providerId="ADAL" clId="{EE51C6B6-AF45-497E-823B-D1DCFDD4A564}" dt="2024-05-22T17:21:56.941" v="74" actId="207"/>
        <pc:sldMkLst>
          <pc:docMk/>
          <pc:sldMk cId="3797226471" sldId="279"/>
        </pc:sldMkLst>
        <pc:spChg chg="mod">
          <ac:chgData name="Kim Chesky" userId="286ccfc7-decb-4bc9-a7a5-924a69a2507c" providerId="ADAL" clId="{EE51C6B6-AF45-497E-823B-D1DCFDD4A564}" dt="2024-05-22T17:21:56.941" v="74" actId="207"/>
          <ac:spMkLst>
            <pc:docMk/>
            <pc:sldMk cId="3797226471" sldId="279"/>
            <ac:spMk id="8" creationId="{1577A4D3-6FB7-4D24-3526-3713E88EA680}"/>
          </ac:spMkLst>
        </pc:spChg>
        <pc:extLst>
          <p:ext xmlns:p="http://schemas.openxmlformats.org/presentationml/2006/main" uri="{D6D511B9-2390-475A-947B-AFAB55BFBCF1}">
            <pc226:cmChg xmlns:pc226="http://schemas.microsoft.com/office/powerpoint/2022/06/main/command" chg="del">
              <pc226:chgData name="Kim Chesky" userId="286ccfc7-decb-4bc9-a7a5-924a69a2507c" providerId="ADAL" clId="{EE51C6B6-AF45-497E-823B-D1DCFDD4A564}" dt="2024-05-22T17:21:26.785" v="47"/>
              <pc2:cmMkLst xmlns:pc2="http://schemas.microsoft.com/office/powerpoint/2019/9/main/command">
                <pc:docMk/>
                <pc:sldMk cId="3797226471" sldId="279"/>
                <pc2:cmMk id="{4A9F7643-B26B-4B7E-9BE0-B74E4B1C98F4}"/>
              </pc2:cmMkLst>
              <pc226:cmRplyChg chg="mod modRxn">
                <pc226:chgData name="Kim Chesky" userId="286ccfc7-decb-4bc9-a7a5-924a69a2507c" providerId="ADAL" clId="{EE51C6B6-AF45-497E-823B-D1DCFDD4A564}" dt="2024-05-22T17:00:35.590" v="26"/>
                <pc2:cmRplyMkLst xmlns:pc2="http://schemas.microsoft.com/office/powerpoint/2019/9/main/command">
                  <pc:docMk/>
                  <pc:sldMk cId="3797226471" sldId="279"/>
                  <pc2:cmMk id="{4A9F7643-B26B-4B7E-9BE0-B74E4B1C98F4}"/>
                  <pc2:cmRplyMk id="{46DF3481-2B5C-4525-8258-9D6FBBAB3A23}"/>
                </pc2:cmRplyMkLst>
              </pc226:cmRplyChg>
            </pc226:cmChg>
            <pc226:cmChg xmlns:pc226="http://schemas.microsoft.com/office/powerpoint/2022/06/main/command" chg="del mod modRxn">
              <pc226:chgData name="Kim Chesky" userId="286ccfc7-decb-4bc9-a7a5-924a69a2507c" providerId="ADAL" clId="{EE51C6B6-AF45-497E-823B-D1DCFDD4A564}" dt="2024-05-22T17:21:28.772" v="48"/>
              <pc2:cmMkLst xmlns:pc2="http://schemas.microsoft.com/office/powerpoint/2019/9/main/command">
                <pc:docMk/>
                <pc:sldMk cId="3797226471" sldId="279"/>
                <pc2:cmMk id="{F395856F-FD41-4AA6-83EB-8F84AE3EA411}"/>
              </pc2:cmMkLst>
            </pc226:cmChg>
          </p:ext>
        </pc:extLst>
      </pc:sldChg>
      <pc:sldChg chg="modSp mod delCm modCm">
        <pc:chgData name="Kim Chesky" userId="286ccfc7-decb-4bc9-a7a5-924a69a2507c" providerId="ADAL" clId="{EE51C6B6-AF45-497E-823B-D1DCFDD4A564}" dt="2024-05-22T17:20:09.112" v="37"/>
        <pc:sldMkLst>
          <pc:docMk/>
          <pc:sldMk cId="359088444" sldId="280"/>
        </pc:sldMkLst>
        <pc:spChg chg="mod">
          <ac:chgData name="Kim Chesky" userId="286ccfc7-decb-4bc9-a7a5-924a69a2507c" providerId="ADAL" clId="{EE51C6B6-AF45-497E-823B-D1DCFDD4A564}" dt="2024-05-22T17:20:04.735" v="36" actId="207"/>
          <ac:spMkLst>
            <pc:docMk/>
            <pc:sldMk cId="359088444" sldId="280"/>
            <ac:spMk id="7" creationId="{2BD47D0A-204C-5466-06D6-8A764CE28CFB}"/>
          </ac:spMkLst>
        </pc:spChg>
        <pc:extLst>
          <p:ext xmlns:p="http://schemas.openxmlformats.org/presentationml/2006/main" uri="{D6D511B9-2390-475A-947B-AFAB55BFBCF1}">
            <pc226:cmChg xmlns:pc226="http://schemas.microsoft.com/office/powerpoint/2022/06/main/command" chg="del">
              <pc226:chgData name="Kim Chesky" userId="286ccfc7-decb-4bc9-a7a5-924a69a2507c" providerId="ADAL" clId="{EE51C6B6-AF45-497E-823B-D1DCFDD4A564}" dt="2024-05-22T17:20:09.112" v="37"/>
              <pc2:cmMkLst xmlns:pc2="http://schemas.microsoft.com/office/powerpoint/2019/9/main/command">
                <pc:docMk/>
                <pc:sldMk cId="359088444" sldId="280"/>
                <pc2:cmMk id="{B1F1E881-5549-4544-BE8F-FC48A6A7E7FF}"/>
              </pc2:cmMkLst>
              <pc226:cmRplyChg chg="mod modRxn">
                <pc226:chgData name="Kim Chesky" userId="286ccfc7-decb-4bc9-a7a5-924a69a2507c" providerId="ADAL" clId="{EE51C6B6-AF45-497E-823B-D1DCFDD4A564}" dt="2024-05-22T16:51:26.051" v="11"/>
                <pc2:cmRplyMkLst xmlns:pc2="http://schemas.microsoft.com/office/powerpoint/2019/9/main/command">
                  <pc:docMk/>
                  <pc:sldMk cId="359088444" sldId="280"/>
                  <pc2:cmMk id="{B1F1E881-5549-4544-BE8F-FC48A6A7E7FF}"/>
                  <pc2:cmRplyMk id="{07143499-23A9-410C-B681-741ADCB78BB3}"/>
                </pc2:cmRplyMkLst>
              </pc226:cmRplyChg>
            </pc226:cmChg>
          </p:ext>
        </pc:extLst>
      </pc:sldChg>
      <pc:sldChg chg="modSp mod delCm modCm">
        <pc:chgData name="Kim Chesky" userId="286ccfc7-decb-4bc9-a7a5-924a69a2507c" providerId="ADAL" clId="{EE51C6B6-AF45-497E-823B-D1DCFDD4A564}" dt="2024-05-22T17:19:47.623" v="33"/>
        <pc:sldMkLst>
          <pc:docMk/>
          <pc:sldMk cId="605652449" sldId="281"/>
        </pc:sldMkLst>
        <pc:spChg chg="mod">
          <ac:chgData name="Kim Chesky" userId="286ccfc7-decb-4bc9-a7a5-924a69a2507c" providerId="ADAL" clId="{EE51C6B6-AF45-497E-823B-D1DCFDD4A564}" dt="2024-05-22T16:50:19.444" v="9" actId="20577"/>
          <ac:spMkLst>
            <pc:docMk/>
            <pc:sldMk cId="605652449" sldId="281"/>
            <ac:spMk id="3" creationId="{85A2243C-6966-9598-9070-233F33657977}"/>
          </ac:spMkLst>
        </pc:spChg>
        <pc:spChg chg="mod">
          <ac:chgData name="Kim Chesky" userId="286ccfc7-decb-4bc9-a7a5-924a69a2507c" providerId="ADAL" clId="{EE51C6B6-AF45-497E-823B-D1DCFDD4A564}" dt="2024-05-22T17:19:36.853" v="30" actId="207"/>
          <ac:spMkLst>
            <pc:docMk/>
            <pc:sldMk cId="605652449" sldId="281"/>
            <ac:spMk id="5" creationId="{8FDBCEAD-40B6-01F1-896C-D038F34EF644}"/>
          </ac:spMkLst>
        </pc:spChg>
        <pc:extLst>
          <p:ext xmlns:p="http://schemas.openxmlformats.org/presentationml/2006/main" uri="{D6D511B9-2390-475A-947B-AFAB55BFBCF1}">
            <pc226:cmChg xmlns:pc226="http://schemas.microsoft.com/office/powerpoint/2022/06/main/command" chg="del mod">
              <pc226:chgData name="Kim Chesky" userId="286ccfc7-decb-4bc9-a7a5-924a69a2507c" providerId="ADAL" clId="{EE51C6B6-AF45-497E-823B-D1DCFDD4A564}" dt="2024-05-22T17:19:42.932" v="31"/>
              <pc2:cmMkLst xmlns:pc2="http://schemas.microsoft.com/office/powerpoint/2019/9/main/command">
                <pc:docMk/>
                <pc:sldMk cId="605652449" sldId="281"/>
                <pc2:cmMk id="{63DE2201-8B65-46A0-B02D-460EE9DF2B07}"/>
              </pc2:cmMkLst>
              <pc226:cmRplyChg chg="mod modRxn">
                <pc226:chgData name="Kim Chesky" userId="286ccfc7-decb-4bc9-a7a5-924a69a2507c" providerId="ADAL" clId="{EE51C6B6-AF45-497E-823B-D1DCFDD4A564}" dt="2024-05-22T16:48:37.188" v="1"/>
                <pc2:cmRplyMkLst xmlns:pc2="http://schemas.microsoft.com/office/powerpoint/2019/9/main/command">
                  <pc:docMk/>
                  <pc:sldMk cId="605652449" sldId="281"/>
                  <pc2:cmMk id="{63DE2201-8B65-46A0-B02D-460EE9DF2B07}"/>
                  <pc2:cmRplyMk id="{7C1AA3D3-F841-40F5-80A0-70B7A62C5FCE}"/>
                </pc2:cmRplyMkLst>
              </pc226:cmRplyChg>
            </pc226:cmChg>
            <pc226:cmChg xmlns:pc226="http://schemas.microsoft.com/office/powerpoint/2022/06/main/command" chg="del mod modRxn">
              <pc226:chgData name="Kim Chesky" userId="286ccfc7-decb-4bc9-a7a5-924a69a2507c" providerId="ADAL" clId="{EE51C6B6-AF45-497E-823B-D1DCFDD4A564}" dt="2024-05-22T17:19:47.623" v="33"/>
              <pc2:cmMkLst xmlns:pc2="http://schemas.microsoft.com/office/powerpoint/2019/9/main/command">
                <pc:docMk/>
                <pc:sldMk cId="605652449" sldId="281"/>
                <pc2:cmMk id="{C500E307-0C37-40BF-8B4B-C4D89B3888A0}"/>
              </pc2:cmMkLst>
            </pc226:cmChg>
            <pc226:cmChg xmlns:pc226="http://schemas.microsoft.com/office/powerpoint/2022/06/main/command" chg="del mod modRxn">
              <pc226:chgData name="Kim Chesky" userId="286ccfc7-decb-4bc9-a7a5-924a69a2507c" providerId="ADAL" clId="{EE51C6B6-AF45-497E-823B-D1DCFDD4A564}" dt="2024-05-22T17:19:45.617" v="32"/>
              <pc2:cmMkLst xmlns:pc2="http://schemas.microsoft.com/office/powerpoint/2019/9/main/command">
                <pc:docMk/>
                <pc:sldMk cId="605652449" sldId="281"/>
                <pc2:cmMk id="{2110265C-2C26-46DB-B826-B120463F51E4}"/>
              </pc2:cmMkLst>
            </pc226:cmChg>
          </p:ext>
        </pc:extLst>
      </pc:sldChg>
      <pc:sldChg chg="delCm modCm">
        <pc:chgData name="Kim Chesky" userId="286ccfc7-decb-4bc9-a7a5-924a69a2507c" providerId="ADAL" clId="{EE51C6B6-AF45-497E-823B-D1DCFDD4A564}" dt="2024-05-22T17:20:57.605" v="42"/>
        <pc:sldMkLst>
          <pc:docMk/>
          <pc:sldMk cId="3478216334" sldId="2147483647"/>
        </pc:sldMkLst>
        <pc:extLst>
          <p:ext xmlns:p="http://schemas.openxmlformats.org/presentationml/2006/main" uri="{D6D511B9-2390-475A-947B-AFAB55BFBCF1}">
            <pc226:cmChg xmlns:pc226="http://schemas.microsoft.com/office/powerpoint/2022/06/main/command" chg="del">
              <pc226:chgData name="Kim Chesky" userId="286ccfc7-decb-4bc9-a7a5-924a69a2507c" providerId="ADAL" clId="{EE51C6B6-AF45-497E-823B-D1DCFDD4A564}" dt="2024-05-22T17:20:55.069" v="41"/>
              <pc2:cmMkLst xmlns:pc2="http://schemas.microsoft.com/office/powerpoint/2019/9/main/command">
                <pc:docMk/>
                <pc:sldMk cId="3478216334" sldId="2147483647"/>
                <pc2:cmMk id="{19AEE6BE-1856-4EE0-9843-07686ED80043}"/>
              </pc2:cmMkLst>
            </pc226:cmChg>
            <pc226:cmChg xmlns:pc226="http://schemas.microsoft.com/office/powerpoint/2022/06/main/command" chg="del mod modRxn">
              <pc226:chgData name="Kim Chesky" userId="286ccfc7-decb-4bc9-a7a5-924a69a2507c" providerId="ADAL" clId="{EE51C6B6-AF45-497E-823B-D1DCFDD4A564}" dt="2024-05-22T17:20:57.605" v="42"/>
              <pc2:cmMkLst xmlns:pc2="http://schemas.microsoft.com/office/powerpoint/2019/9/main/command">
                <pc:docMk/>
                <pc:sldMk cId="3478216334" sldId="2147483647"/>
                <pc2:cmMk id="{82089CC8-0F5A-4AF7-A349-33B0F820A27A}"/>
              </pc2:cmMkLst>
            </pc226:cmChg>
          </p:ext>
        </pc:extLst>
      </pc:sldChg>
    </pc:docChg>
  </pc:docChgLst>
  <pc:docChgLst>
    <pc:chgData name="Thomas Measey" userId="085f136d-5a28-446c-a40e-90160d3ebe1f" providerId="ADAL" clId="{4D777A3C-A7EF-41C8-B744-0D8B772D8819}"/>
    <pc:docChg chg="modSld">
      <pc:chgData name="Thomas Measey" userId="085f136d-5a28-446c-a40e-90160d3ebe1f" providerId="ADAL" clId="{4D777A3C-A7EF-41C8-B744-0D8B772D8819}" dt="2024-06-03T17:33:39.788" v="1" actId="14734"/>
      <pc:docMkLst>
        <pc:docMk/>
      </pc:docMkLst>
      <pc:sldChg chg="modSp mod">
        <pc:chgData name="Thomas Measey" userId="085f136d-5a28-446c-a40e-90160d3ebe1f" providerId="ADAL" clId="{4D777A3C-A7EF-41C8-B744-0D8B772D8819}" dt="2024-06-03T17:27:03.225" v="0" actId="20577"/>
        <pc:sldMkLst>
          <pc:docMk/>
          <pc:sldMk cId="3205053028" sldId="257"/>
        </pc:sldMkLst>
        <pc:graphicFrameChg chg="modGraphic">
          <ac:chgData name="Thomas Measey" userId="085f136d-5a28-446c-a40e-90160d3ebe1f" providerId="ADAL" clId="{4D777A3C-A7EF-41C8-B744-0D8B772D8819}" dt="2024-06-03T17:27:03.225" v="0" actId="20577"/>
          <ac:graphicFrameMkLst>
            <pc:docMk/>
            <pc:sldMk cId="3205053028" sldId="257"/>
            <ac:graphicFrameMk id="3" creationId="{1688AAB0-193F-3977-6E1A-9653691E936E}"/>
          </ac:graphicFrameMkLst>
        </pc:graphicFrameChg>
      </pc:sldChg>
      <pc:sldChg chg="modSp mod">
        <pc:chgData name="Thomas Measey" userId="085f136d-5a28-446c-a40e-90160d3ebe1f" providerId="ADAL" clId="{4D777A3C-A7EF-41C8-B744-0D8B772D8819}" dt="2024-06-03T17:33:39.788" v="1" actId="14734"/>
        <pc:sldMkLst>
          <pc:docMk/>
          <pc:sldMk cId="2507115013" sldId="277"/>
        </pc:sldMkLst>
        <pc:graphicFrameChg chg="modGraphic">
          <ac:chgData name="Thomas Measey" userId="085f136d-5a28-446c-a40e-90160d3ebe1f" providerId="ADAL" clId="{4D777A3C-A7EF-41C8-B744-0D8B772D8819}" dt="2024-06-03T17:33:39.788" v="1" actId="14734"/>
          <ac:graphicFrameMkLst>
            <pc:docMk/>
            <pc:sldMk cId="2507115013" sldId="277"/>
            <ac:graphicFrameMk id="4" creationId="{B580873C-ACE4-44FA-F5DF-F944E4A3E83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EC499-B179-4467-80A7-69D1B8C05D1B}" type="datetimeFigureOut">
              <a:rPr lang="en-US" smtClean="0"/>
              <a:t>6/3/2024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9FF95B-DFBB-4AD5-8764-595DDD0D7481}" type="slidenum">
              <a:rPr lang="en-US" smtClean="0"/>
              <a:t>‹#›</a:t>
            </a:fld>
            <a:endParaRPr lang="en-US"/>
          </a:p>
        </p:txBody>
      </p:sp>
    </p:spTree>
    <p:extLst>
      <p:ext uri="{BB962C8B-B14F-4D97-AF65-F5344CB8AC3E}">
        <p14:creationId xmlns:p14="http://schemas.microsoft.com/office/powerpoint/2010/main" val="3953139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All oral presentations must adhere to a 12-minute time limit, with 3 minutes for Q&amp;A.</a:t>
            </a:r>
            <a:endParaRPr lang="en-US" dirty="0"/>
          </a:p>
        </p:txBody>
      </p:sp>
      <p:sp>
        <p:nvSpPr>
          <p:cNvPr id="4" name="Slide Number Placeholder 3"/>
          <p:cNvSpPr>
            <a:spLocks noGrp="1"/>
          </p:cNvSpPr>
          <p:nvPr>
            <p:ph type="sldNum" sz="quarter" idx="5"/>
          </p:nvPr>
        </p:nvSpPr>
        <p:spPr/>
        <p:txBody>
          <a:bodyPr/>
          <a:lstStyle/>
          <a:p>
            <a:fld id="{259FF95B-DFBB-4AD5-8764-595DDD0D7481}" type="slidenum">
              <a:rPr lang="en-US" smtClean="0"/>
              <a:t>1</a:t>
            </a:fld>
            <a:endParaRPr lang="en-US"/>
          </a:p>
        </p:txBody>
      </p:sp>
    </p:spTree>
    <p:extLst>
      <p:ext uri="{BB962C8B-B14F-4D97-AF65-F5344CB8AC3E}">
        <p14:creationId xmlns:p14="http://schemas.microsoft.com/office/powerpoint/2010/main" val="2694657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a:t>Speaker’s notes: </a:t>
            </a:r>
            <a:r>
              <a:rPr lang="en-US" sz="1800" b="0"/>
              <a:t>The primary endpoint of XYLO is change from baseline to end of treatment (EOT; at 6 weeks) in mean 24-hour ambulatory SBP.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a:t>Secondary endpoints include changes from baseline to EOT in mean daytime and mean nighttime SBP derived from the ambulatory BP monitor, and the changes from baseline to EOT in mean seated (in-clinic or at home) SBP.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a:t>ANNOTATIONS</a:t>
            </a:r>
          </a:p>
          <a:p>
            <a:r>
              <a:rPr lang="pt-BR" sz="1800">
                <a:effectLst/>
                <a:latin typeface="Segoe UI" panose="020B0502040204020203" pitchFamily="34" charset="0"/>
              </a:rPr>
              <a:t>^JZP258-406-01 Final Protocol, p25AB, p26AB, p27A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^JZP258-406-01 Final Protocol, p53B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^JZP258-406-01 Final Protocol, p53C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^Bullet: JZP258-406-01 Final Protocol, p27A</a:t>
            </a:r>
            <a:endParaRPr lang="en-US" sz="180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259FF95B-DFBB-4AD5-8764-595DDD0D7481}" type="slidenum">
              <a:rPr lang="en-US" smtClean="0"/>
              <a:t>11</a:t>
            </a:fld>
            <a:endParaRPr lang="en-US"/>
          </a:p>
        </p:txBody>
      </p:sp>
    </p:spTree>
    <p:extLst>
      <p:ext uri="{BB962C8B-B14F-4D97-AF65-F5344CB8AC3E}">
        <p14:creationId xmlns:p14="http://schemas.microsoft.com/office/powerpoint/2010/main" val="2900932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tabLst>
                <a:tab pos="0" algn="l"/>
              </a:tabLst>
            </a:pPr>
            <a:r>
              <a:rPr lang="en-US" sz="1800" b="1"/>
              <a:t>Speaker’s notes: </a:t>
            </a:r>
            <a:r>
              <a:rPr lang="en-US" sz="1800" b="0"/>
              <a:t>Exploratory endpoints include correlation between changes in 24-hour mean SBP and changes in 24-hour urine sodium excretion. </a:t>
            </a:r>
          </a:p>
          <a:p>
            <a:pPr marL="0" marR="0">
              <a:spcBef>
                <a:spcPts val="0"/>
              </a:spcBef>
              <a:spcAft>
                <a:spcPts val="0"/>
              </a:spcAft>
              <a:tabLst>
                <a:tab pos="0" algn="l"/>
              </a:tabLst>
            </a:pPr>
            <a:r>
              <a:rPr lang="en-US" sz="1800" b="0"/>
              <a:t>Safety endpoints will be collected throughout the study.</a:t>
            </a:r>
          </a:p>
          <a:p>
            <a:pPr marL="0" marR="0">
              <a:spcBef>
                <a:spcPts val="0"/>
              </a:spcBef>
              <a:spcAft>
                <a:spcPts val="0"/>
              </a:spcAft>
              <a:tabLst>
                <a:tab pos="0" algn="l"/>
              </a:tabLst>
            </a:pPr>
            <a:endParaRPr lang="en-US" sz="1800" b="0"/>
          </a:p>
          <a:p>
            <a:pPr marL="0" marR="0">
              <a:spcBef>
                <a:spcPts val="0"/>
              </a:spcBef>
              <a:spcAft>
                <a:spcPts val="0"/>
              </a:spcAft>
              <a:tabLst>
                <a:tab pos="0" algn="l"/>
              </a:tabLst>
            </a:pPr>
            <a:r>
              <a:rPr lang="en-US" sz="1800" b="1"/>
              <a:t>ANNOTATIONS</a:t>
            </a:r>
          </a:p>
          <a:p>
            <a:r>
              <a:rPr lang="pt-BR" sz="1800">
                <a:effectLst/>
                <a:latin typeface="Segoe UI" panose="020B0502040204020203" pitchFamily="34" charset="0"/>
              </a:rPr>
              <a:t>^JZP258-406-01 Final Protocol, p25AB, p26AB, p27A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^JZP258-406-01 Final Protocol, p53B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^JZP258-406-01 Final Protocol, p53C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^Bullet: JZP258-406-01 Final Protocol, p27A</a:t>
            </a:r>
            <a:endParaRPr lang="en-US" sz="180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259FF95B-DFBB-4AD5-8764-595DDD0D7481}" type="slidenum">
              <a:rPr lang="en-US" smtClean="0"/>
              <a:t>12</a:t>
            </a:fld>
            <a:endParaRPr lang="en-US"/>
          </a:p>
        </p:txBody>
      </p:sp>
    </p:spTree>
    <p:extLst>
      <p:ext uri="{BB962C8B-B14F-4D97-AF65-F5344CB8AC3E}">
        <p14:creationId xmlns:p14="http://schemas.microsoft.com/office/powerpoint/2010/main" val="1025853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Speaker’s notes:</a:t>
            </a:r>
            <a:r>
              <a:rPr lang="en-US" b="0"/>
              <a:t> </a:t>
            </a:r>
            <a:r>
              <a:rPr lang="en-US" sz="1800" b="0" i="0" u="none" strike="noStrike" baseline="0">
                <a:solidFill>
                  <a:srgbClr val="000000"/>
                </a:solidFill>
                <a:latin typeface="HelveticaNeueLTStd-LtCn"/>
              </a:rPr>
              <a:t>Statistical significance will be determined using a one-sided alpha level of 0.025.</a:t>
            </a:r>
            <a:endParaRPr lang="en-US" b="1"/>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a:p>
            <a:pPr marL="0" marR="0" lvl="0" indent="0" algn="l" defTabSz="914400" rtl="0" eaLnBrk="1" fontAlgn="auto" latinLnBrk="0" hangingPunct="1">
              <a:lnSpc>
                <a:spcPct val="100000"/>
              </a:lnSpc>
              <a:spcBef>
                <a:spcPts val="0"/>
              </a:spcBef>
              <a:spcAft>
                <a:spcPts val="0"/>
              </a:spcAft>
              <a:buClrTx/>
              <a:buSzTx/>
              <a:buFontTx/>
              <a:buNone/>
              <a:tabLst/>
              <a:defRPr/>
            </a:pPr>
            <a:r>
              <a:rPr lang="en-US" b="1"/>
              <a:t>ANNOTATIONS</a:t>
            </a:r>
          </a:p>
          <a:p>
            <a:r>
              <a:rPr lang="en-US"/>
              <a:t>Bullet 1: </a:t>
            </a:r>
          </a:p>
          <a:p>
            <a:r>
              <a:rPr lang="en-US" sz="1800">
                <a:effectLst/>
                <a:latin typeface="Segoe UI" panose="020B0502040204020203" pitchFamily="34" charset="0"/>
              </a:rPr>
              <a:t>^JZP258-406-01 Final Protocol, p55C</a:t>
            </a:r>
            <a:endParaRPr lang="en-US" sz="1800">
              <a:effectLst/>
              <a:latin typeface="Arial" panose="020B0604020202020204" pitchFamily="34" charset="0"/>
            </a:endParaRPr>
          </a:p>
          <a:p>
            <a:r>
              <a:rPr lang="en-US" sz="1800">
                <a:effectLst/>
                <a:latin typeface="Segoe UI" panose="020B0502040204020203" pitchFamily="34" charset="0"/>
              </a:rPr>
              <a:t>^Email from Doug 12.6.23, p2A</a:t>
            </a:r>
          </a:p>
          <a:p>
            <a:r>
              <a:rPr lang="en-US" sz="1800">
                <a:effectLst/>
                <a:latin typeface="Segoe UI" panose="020B0502040204020203" pitchFamily="34" charset="0"/>
              </a:rPr>
              <a:t>Bullet 2: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800">
                <a:effectLst/>
                <a:latin typeface="Segoe UI" panose="020B0502040204020203" pitchFamily="34" charset="0"/>
              </a:rPr>
              <a:t>^JZP258-406-01 Final Protocol, p55D, 54A</a:t>
            </a:r>
          </a:p>
          <a:p>
            <a:pPr marL="0" marR="0" lvl="0" indent="0" algn="l" defTabSz="914400" rtl="0" eaLnBrk="1" fontAlgn="auto" latinLnBrk="0" hangingPunct="1">
              <a:lnSpc>
                <a:spcPct val="100000"/>
              </a:lnSpc>
              <a:spcBef>
                <a:spcPts val="0"/>
              </a:spcBef>
              <a:spcAft>
                <a:spcPts val="0"/>
              </a:spcAft>
              <a:buClrTx/>
              <a:buSzTx/>
              <a:buFontTx/>
              <a:buNone/>
              <a:tabLst/>
              <a:defRPr/>
            </a:pPr>
            <a:endParaRPr lang="pt-BR" sz="1800">
              <a:effectLst/>
              <a:latin typeface="Segoe UI" panose="020B0502040204020203" pitchFamily="34" charset="0"/>
            </a:endParaRPr>
          </a:p>
          <a:p>
            <a:endParaRPr lang="en-US" sz="1800">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259FF95B-DFBB-4AD5-8764-595DDD0D7481}" type="slidenum">
              <a:rPr lang="en-US" smtClean="0"/>
              <a:t>13</a:t>
            </a:fld>
            <a:endParaRPr lang="en-US"/>
          </a:p>
        </p:txBody>
      </p:sp>
    </p:spTree>
    <p:extLst>
      <p:ext uri="{BB962C8B-B14F-4D97-AF65-F5344CB8AC3E}">
        <p14:creationId xmlns:p14="http://schemas.microsoft.com/office/powerpoint/2010/main" val="3250556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Speaker’s Notes: </a:t>
            </a:r>
            <a:r>
              <a:rPr lang="en-US" b="0"/>
              <a:t>Limitations of XYLO are its open-label design and lack of a control arm/condition, which could lead to investigator and participant bias.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a:p>
          <a:p>
            <a:pPr marL="0" marR="0" lvl="0" indent="0" algn="l" defTabSz="914400" rtl="0" eaLnBrk="1" fontAlgn="auto" latinLnBrk="0" hangingPunct="1">
              <a:lnSpc>
                <a:spcPct val="100000"/>
              </a:lnSpc>
              <a:spcBef>
                <a:spcPts val="0"/>
              </a:spcBef>
              <a:spcAft>
                <a:spcPts val="0"/>
              </a:spcAft>
              <a:buClrTx/>
              <a:buSzTx/>
              <a:buFontTx/>
              <a:buNone/>
              <a:tabLst/>
              <a:defRPr/>
            </a:pPr>
            <a:r>
              <a:rPr lang="en-US" b="1"/>
              <a:t>ANNOTATIONS</a:t>
            </a:r>
          </a:p>
          <a:p>
            <a:r>
              <a:rPr lang="en-US"/>
              <a:t>^Bullet 1: </a:t>
            </a:r>
            <a:r>
              <a:rPr lang="en-US" sz="1800">
                <a:effectLst/>
                <a:latin typeface="Arial" panose="020B0604020202020204" pitchFamily="34" charset="0"/>
                <a:ea typeface="Times New Roman" panose="02020603050405020304" pitchFamily="18" charset="0"/>
                <a:cs typeface="Times New Roman" panose="02020603050405020304" pitchFamily="18" charset="0"/>
              </a:rPr>
              <a:t>FDA Feb 2022 Assessment of Pressor Effects of Drugs Guidance for Industry.pdf p7A and p8A,B,C</a:t>
            </a:r>
            <a:endParaRPr lang="pt-BR" sz="1800">
              <a:effectLst/>
              <a:latin typeface="Arial" panose="020B0604020202020204" pitchFamily="34" charset="0"/>
            </a:endParaRPr>
          </a:p>
          <a:p>
            <a:r>
              <a:rPr lang="en-US" sz="1800"/>
              <a:t>^</a:t>
            </a:r>
            <a:r>
              <a:rPr lang="en-US" sz="1800">
                <a:effectLst/>
                <a:latin typeface="Segoe UI" panose="020B0502040204020203" pitchFamily="34" charset="0"/>
              </a:rPr>
              <a:t>Bullet 2: </a:t>
            </a:r>
            <a:r>
              <a:rPr lang="pt-BR" sz="1800">
                <a:effectLst/>
                <a:latin typeface="Segoe UI" panose="020B0502040204020203" pitchFamily="34" charset="0"/>
              </a:rPr>
              <a:t>JZP258-406-01 Final Protocol (search for “salt” and “diet” – no restriction included in protocol); </a:t>
            </a:r>
            <a:r>
              <a:rPr lang="pt-BR" sz="1800" b="0">
                <a:effectLst/>
                <a:latin typeface="Segoe UI" panose="020B0502040204020203" pitchFamily="34" charset="0"/>
              </a:rPr>
              <a:t>p54 D (sodium excretion)</a:t>
            </a:r>
            <a:endParaRPr lang="pt-BR" sz="180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a:t>
            </a:r>
            <a:r>
              <a:rPr lang="pt-BR" sz="1800">
                <a:effectLst/>
                <a:latin typeface="Segoe UI" panose="020B0502040204020203" pitchFamily="34" charset="0"/>
              </a:rPr>
              <a:t>Bullet </a:t>
            </a:r>
            <a:r>
              <a:rPr lang="en-US" sz="1800">
                <a:effectLst/>
                <a:latin typeface="Segoe UI" panose="020B0502040204020203" pitchFamily="34" charset="0"/>
              </a:rPr>
              <a:t>3: </a:t>
            </a:r>
            <a:r>
              <a:rPr lang="pt-BR" sz="1800">
                <a:effectLst/>
                <a:latin typeface="Segoe UI" panose="020B0502040204020203" pitchFamily="34" charset="0"/>
              </a:rPr>
              <a:t>JZP258-406-01 Final Protocol p33A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a:t>
            </a:r>
            <a:r>
              <a:rPr lang="pt-BR" sz="1800">
                <a:effectLst/>
                <a:latin typeface="Segoe UI" panose="020B0502040204020203" pitchFamily="34" charset="0"/>
              </a:rPr>
              <a:t>Bullet 4: JZP258-406-01 Final Protocol p36A</a:t>
            </a:r>
            <a:endParaRPr lang="pt-BR" sz="1800">
              <a:effectLst/>
              <a:latin typeface="Arial" panose="020B0604020202020204" pitchFamily="34" charset="0"/>
            </a:endParaRPr>
          </a:p>
          <a:p>
            <a:endParaRPr lang="en-US" sz="1800">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259FF95B-DFBB-4AD5-8764-595DDD0D7481}" type="slidenum">
              <a:rPr lang="en-US" smtClean="0"/>
              <a:t>14</a:t>
            </a:fld>
            <a:endParaRPr lang="en-US"/>
          </a:p>
        </p:txBody>
      </p:sp>
    </p:spTree>
    <p:extLst>
      <p:ext uri="{BB962C8B-B14F-4D97-AF65-F5344CB8AC3E}">
        <p14:creationId xmlns:p14="http://schemas.microsoft.com/office/powerpoint/2010/main" val="35720599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ANNOTATIONS</a:t>
            </a:r>
          </a:p>
          <a:p>
            <a:r>
              <a:rPr lang="en-US"/>
              <a:t>Bullet 2: </a:t>
            </a:r>
            <a:endParaRPr lang="en-US" sz="1800">
              <a:effectLst/>
              <a:latin typeface="Arial" panose="020B0604020202020204" pitchFamily="34" charset="0"/>
            </a:endParaRPr>
          </a:p>
          <a:p>
            <a:r>
              <a:rPr lang="en-US" sz="1800">
                <a:effectLst/>
                <a:latin typeface="Segoe UI" panose="020B0502040204020203" pitchFamily="34" charset="0"/>
              </a:rPr>
              <a:t>^Strazzullo 2009 BMJ p3A (stroke risk); p3B (CV disease risk)</a:t>
            </a:r>
            <a:endParaRPr lang="en-US" sz="1800">
              <a:effectLst/>
              <a:latin typeface="Arial" panose="020B0604020202020204" pitchFamily="34" charset="0"/>
            </a:endParaRPr>
          </a:p>
          <a:p>
            <a:r>
              <a:rPr lang="en-US" sz="1800">
                <a:effectLst/>
                <a:latin typeface="Segoe UI" panose="020B0502040204020203" pitchFamily="34" charset="0"/>
              </a:rPr>
              <a:t>^Gardener 2012 Stroke AHA p1202A (stroke risk); p1203A (myocardial infarction risk)</a:t>
            </a:r>
            <a:endParaRPr lang="en-US" sz="1800">
              <a:effectLst/>
              <a:latin typeface="Arial" panose="020B0604020202020204" pitchFamily="34" charset="0"/>
            </a:endParaRPr>
          </a:p>
          <a:p>
            <a:r>
              <a:rPr lang="en-US" sz="1800">
                <a:effectLst/>
                <a:latin typeface="Segoe UI" panose="020B0502040204020203" pitchFamily="34" charset="0"/>
              </a:rPr>
              <a:t>^Ma 2021 NEJM p2A (major hypertension cause and CV disease risk factor)</a:t>
            </a:r>
            <a:endParaRPr lang="en-US" sz="1800">
              <a:effectLst/>
              <a:latin typeface="Arial" panose="020B0604020202020204" pitchFamily="34" charset="0"/>
            </a:endParaRPr>
          </a:p>
          <a:p>
            <a:r>
              <a:rPr lang="en-US" sz="1800">
                <a:effectLst/>
                <a:latin typeface="Segoe UI" panose="020B0502040204020203" pitchFamily="34" charset="0"/>
              </a:rPr>
              <a:t>^Mozaffarian 2014 N Engl J Med p631A</a:t>
            </a:r>
            <a:endParaRPr lang="en-US" sz="1800">
              <a:effectLst/>
              <a:latin typeface="Arial" panose="020B0604020202020204" pitchFamily="34" charset="0"/>
            </a:endParaRPr>
          </a:p>
          <a:p>
            <a:r>
              <a:rPr lang="en-US" sz="1800">
                <a:effectLst/>
                <a:latin typeface="Segoe UI" panose="020B0502040204020203" pitchFamily="34" charset="0"/>
              </a:rPr>
              <a:t>^Filippini 2021 p1554A and p1562A (Figure 5)</a:t>
            </a:r>
            <a:endParaRPr lang="en-US" sz="1800">
              <a:effectLst/>
              <a:latin typeface="Arial" panose="020B0604020202020204" pitchFamily="34" charset="0"/>
            </a:endParaRPr>
          </a:p>
          <a:p>
            <a:endParaRPr lang="en-US"/>
          </a:p>
          <a:p>
            <a:r>
              <a:rPr lang="en-US" sz="1800">
                <a:effectLst/>
                <a:latin typeface="Segoe UI" panose="020B0502040204020203" pitchFamily="34" charset="0"/>
              </a:rPr>
              <a:t>^Ohayon 2013 p490A Table 1; p492 (medical comorbidity)</a:t>
            </a:r>
            <a:endParaRPr lang="en-US" sz="1800">
              <a:effectLst/>
              <a:latin typeface="Arial" panose="020B0604020202020204" pitchFamily="34" charset="0"/>
            </a:endParaRPr>
          </a:p>
          <a:p>
            <a:r>
              <a:rPr lang="en-US" sz="1800">
                <a:effectLst/>
                <a:latin typeface="Segoe UI" panose="020B0502040204020203" pitchFamily="34" charset="0"/>
              </a:rPr>
              <a:t>^Black 2017 p17A Table 4; p17B</a:t>
            </a:r>
            <a:endParaRPr lang="en-US" sz="1800">
              <a:effectLst/>
              <a:latin typeface="Arial" panose="020B0604020202020204" pitchFamily="34" charset="0"/>
            </a:endParaRPr>
          </a:p>
          <a:p>
            <a:r>
              <a:rPr lang="en-US" sz="1800">
                <a:effectLst/>
                <a:latin typeface="Segoe UI" panose="020B0502040204020203" pitchFamily="34" charset="0"/>
              </a:rPr>
              <a:t>^Ben-Joseph 2023 p2A (study design), p5A &amp; 5B, p7A (risk of CV events).</a:t>
            </a:r>
            <a:endParaRPr lang="en-US" sz="1800">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259FF95B-DFBB-4AD5-8764-595DDD0D7481}" type="slidenum">
              <a:rPr lang="en-US" smtClean="0"/>
              <a:t>15</a:t>
            </a:fld>
            <a:endParaRPr lang="en-US"/>
          </a:p>
        </p:txBody>
      </p:sp>
    </p:spTree>
    <p:extLst>
      <p:ext uri="{BB962C8B-B14F-4D97-AF65-F5344CB8AC3E}">
        <p14:creationId xmlns:p14="http://schemas.microsoft.com/office/powerpoint/2010/main" val="3073096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Per the abstract acceptance email: In addition to uploading disclosures through the speaker site, </a:t>
            </a:r>
            <a:r>
              <a:rPr lang="en-US" b="1"/>
              <a:t>speakers are required to disclose any relevant financial relationships with commercial interest(s) verbally during the presentation</a:t>
            </a:r>
            <a:r>
              <a:rPr lang="en-US"/>
              <a:t>. </a:t>
            </a:r>
          </a:p>
          <a:p>
            <a:endParaRPr lang="en-US"/>
          </a:p>
        </p:txBody>
      </p:sp>
      <p:sp>
        <p:nvSpPr>
          <p:cNvPr id="4" name="Slide Number Placeholder 3"/>
          <p:cNvSpPr>
            <a:spLocks noGrp="1"/>
          </p:cNvSpPr>
          <p:nvPr>
            <p:ph type="sldNum" sz="quarter" idx="5"/>
          </p:nvPr>
        </p:nvSpPr>
        <p:spPr/>
        <p:txBody>
          <a:bodyPr/>
          <a:lstStyle/>
          <a:p>
            <a:fld id="{259FF95B-DFBB-4AD5-8764-595DDD0D7481}" type="slidenum">
              <a:rPr lang="en-US" smtClean="0"/>
              <a:t>2</a:t>
            </a:fld>
            <a:endParaRPr lang="en-US"/>
          </a:p>
        </p:txBody>
      </p:sp>
    </p:spTree>
    <p:extLst>
      <p:ext uri="{BB962C8B-B14F-4D97-AF65-F5344CB8AC3E}">
        <p14:creationId xmlns:p14="http://schemas.microsoft.com/office/powerpoint/2010/main" val="2217121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ANNOTATIONS</a:t>
            </a:r>
          </a:p>
          <a:p>
            <a:r>
              <a:rPr lang="en-US"/>
              <a:t>^Bullet 1: Strazzullo 2009 BMJ p3A (stroke risk); p3B (CV disease risk)</a:t>
            </a:r>
          </a:p>
          <a:p>
            <a:pPr lvl="1"/>
            <a:r>
              <a:rPr lang="en-US"/>
              <a:t>Gardener 2012 Stroke AHA p1202A (stroke risk); p1203A (myocardial infarction risk)</a:t>
            </a:r>
          </a:p>
          <a:p>
            <a:pPr lvl="1"/>
            <a:r>
              <a:rPr lang="en-US"/>
              <a:t>Ma 2022 NEJM p2A (major hypertension cause and CV disease risk factor)</a:t>
            </a:r>
          </a:p>
          <a:p>
            <a:pPr lvl="1"/>
            <a:r>
              <a:rPr lang="en-US"/>
              <a:t>Mozaffarian 2014 N Engl J Med p631A</a:t>
            </a:r>
          </a:p>
          <a:p>
            <a:pPr lvl="1"/>
            <a:r>
              <a:rPr lang="en-US"/>
              <a:t>Filippini 2021 p1554A and p1562A (Figure 5)</a:t>
            </a:r>
          </a:p>
          <a:p>
            <a:endParaRPr lang="en-US"/>
          </a:p>
          <a:p>
            <a:r>
              <a:rPr lang="en-US"/>
              <a:t>^Bullet 2: </a:t>
            </a:r>
            <a:r>
              <a:rPr lang="en-US" sz="1800">
                <a:effectLst/>
                <a:latin typeface="Segoe UI" panose="020B0502040204020203" pitchFamily="34" charset="0"/>
              </a:rPr>
              <a:t>Ohayon 2013 p490A Table 1; p492 (medical comorbidity)</a:t>
            </a:r>
            <a:endParaRPr lang="en-US" sz="1800">
              <a:effectLst/>
              <a:latin typeface="Arial" panose="020B0604020202020204" pitchFamily="34" charset="0"/>
            </a:endParaRPr>
          </a:p>
          <a:p>
            <a:pPr lvl="1"/>
            <a:r>
              <a:rPr lang="en-US" sz="1800">
                <a:effectLst/>
                <a:latin typeface="Segoe UI" panose="020B0502040204020203" pitchFamily="34" charset="0"/>
              </a:rPr>
              <a:t>Black 2017 p17A Table 4; p17B</a:t>
            </a:r>
            <a:endParaRPr lang="en-US" sz="1800">
              <a:effectLst/>
              <a:latin typeface="Arial" panose="020B0604020202020204" pitchFamily="34" charset="0"/>
            </a:endParaRPr>
          </a:p>
          <a:p>
            <a:pPr lvl="1"/>
            <a:r>
              <a:rPr lang="en-US" sz="1800">
                <a:effectLst/>
                <a:latin typeface="Segoe UI" panose="020B0502040204020203" pitchFamily="34" charset="0"/>
              </a:rPr>
              <a:t>Ben-Joseph 2023 p2A (study design), p5A &amp; 5B, p7A (risk of CV events).</a:t>
            </a:r>
          </a:p>
          <a:p>
            <a:endParaRPr lang="en-US" sz="1800">
              <a:effectLst/>
              <a:latin typeface="Segoe UI" panose="020B0502040204020203" pitchFamily="34" charset="0"/>
            </a:endParaRPr>
          </a:p>
          <a:p>
            <a:endParaRPr lang="en-US" sz="1200">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259FF95B-DFBB-4AD5-8764-595DDD0D7481}" type="slidenum">
              <a:rPr lang="en-US" smtClean="0"/>
              <a:t>4</a:t>
            </a:fld>
            <a:endParaRPr lang="en-US"/>
          </a:p>
        </p:txBody>
      </p:sp>
    </p:spTree>
    <p:extLst>
      <p:ext uri="{BB962C8B-B14F-4D97-AF65-F5344CB8AC3E}">
        <p14:creationId xmlns:p14="http://schemas.microsoft.com/office/powerpoint/2010/main" val="1612219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tabLst>
                <a:tab pos="0" algn="l"/>
              </a:tabLst>
            </a:pPr>
            <a:r>
              <a:rPr lang="en-US" b="1"/>
              <a:t>ANNOTATIONS</a:t>
            </a:r>
          </a:p>
          <a:p>
            <a:pPr marL="0" marR="0">
              <a:spcBef>
                <a:spcPts val="0"/>
              </a:spcBef>
              <a:spcAft>
                <a:spcPts val="0"/>
              </a:spcAft>
              <a:tabLst>
                <a:tab pos="0" algn="l"/>
              </a:tabLst>
            </a:pPr>
            <a:r>
              <a:rPr lang="en-US"/>
              <a:t>^Bullet 1: </a:t>
            </a:r>
            <a:r>
              <a:rPr lang="en-US" sz="1200">
                <a:effectLst/>
                <a:latin typeface="Arial" panose="020B0604020202020204" pitchFamily="34" charset="0"/>
                <a:ea typeface="Times New Roman" panose="02020603050405020304" pitchFamily="18" charset="0"/>
                <a:cs typeface="Times New Roman" panose="02020603050405020304" pitchFamily="18" charset="0"/>
              </a:rPr>
              <a:t>Benitez-Camps 2018 J Hypertension, p1661A,B</a:t>
            </a:r>
          </a:p>
          <a:p>
            <a:r>
              <a:rPr lang="en-US" sz="1200">
                <a:effectLst/>
                <a:latin typeface="Arial" panose="020B0604020202020204" pitchFamily="34" charset="0"/>
                <a:ea typeface="Times New Roman" panose="02020603050405020304" pitchFamily="18" charset="0"/>
                <a:cs typeface="Times New Roman" panose="02020603050405020304" pitchFamily="18" charset="0"/>
              </a:rPr>
              <a:t>Ubeda 2009 Pharmacoepidemiology Drug Safety, p419A,B,C</a:t>
            </a:r>
            <a:endParaRPr lang="en-US"/>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Segoe UI" panose="020B0502040204020203" pitchFamily="34" charset="0"/>
              </a:rPr>
              <a:t>^Bullet 2: Ben-Joseph 2023 AAN p1A; </a:t>
            </a:r>
            <a:r>
              <a:rPr lang="en-US">
                <a:solidFill>
                  <a:schemeClr val="tx1"/>
                </a:solidFill>
              </a:rPr>
              <a:t>Maski 2021 J Clin Sleep Med p1882A, p1883A and p1885A</a:t>
            </a:r>
          </a:p>
          <a:p>
            <a:endParaRPr lang="en-US"/>
          </a:p>
          <a:p>
            <a:r>
              <a:rPr lang="en-US"/>
              <a:t>^Bullet 3:	</a:t>
            </a:r>
            <a:r>
              <a:rPr lang="en-US" sz="1800">
                <a:effectLst/>
                <a:latin typeface="Segoe UI" panose="020B0502040204020203" pitchFamily="34" charset="0"/>
              </a:rPr>
              <a:t>Xywav PI 2023 Apr p1B (indication)</a:t>
            </a:r>
            <a:endParaRPr lang="en-US" sz="1800">
              <a:effectLst/>
              <a:latin typeface="Arial" panose="020B0604020202020204" pitchFamily="34" charset="0"/>
            </a:endParaRPr>
          </a:p>
          <a:p>
            <a:r>
              <a:rPr lang="en-US" sz="1800">
                <a:effectLst/>
                <a:latin typeface="Segoe UI" panose="020B0502040204020203" pitchFamily="34" charset="0"/>
              </a:rPr>
              <a:t>Standard Jazz references for low sodium and high sodium:</a:t>
            </a:r>
            <a:endParaRPr lang="en-US" sz="1800">
              <a:effectLst/>
              <a:latin typeface="Arial" panose="020B0604020202020204" pitchFamily="34" charset="0"/>
            </a:endParaRPr>
          </a:p>
          <a:p>
            <a:pPr lvl="1"/>
            <a:r>
              <a:rPr lang="en-US" sz="1800">
                <a:effectLst/>
                <a:latin typeface="Segoe UI" panose="020B0502040204020203" pitchFamily="34" charset="0"/>
              </a:rPr>
              <a:t>Szarfman 1995 N Engl J Med, p1291A,B (original split into low and high sodium; exceeds 140-mg proposed rule for sodium warning)</a:t>
            </a:r>
            <a:endParaRPr lang="en-US" sz="1800">
              <a:effectLst/>
              <a:latin typeface="Arial" panose="020B0604020202020204" pitchFamily="34" charset="0"/>
            </a:endParaRPr>
          </a:p>
          <a:p>
            <a:pPr lvl="1"/>
            <a:r>
              <a:rPr lang="en-US" sz="1800">
                <a:effectLst/>
                <a:latin typeface="Segoe UI" panose="020B0502040204020203" pitchFamily="34" charset="0"/>
              </a:rPr>
              <a:t>FDA 2012 NDA Clin Rev Binosto, p35A (warning for sodium &gt;140 mg)</a:t>
            </a:r>
            <a:endParaRPr lang="en-US" sz="1800">
              <a:effectLst/>
              <a:latin typeface="Arial" panose="020B0604020202020204" pitchFamily="34" charset="0"/>
            </a:endParaRPr>
          </a:p>
          <a:p>
            <a:pPr lvl="1"/>
            <a:r>
              <a:rPr lang="en-US" sz="1800">
                <a:effectLst/>
                <a:latin typeface="Segoe UI" panose="020B0502040204020203" pitchFamily="34" charset="0"/>
              </a:rPr>
              <a:t>FDA 2022 Guidance for Industry Quantitative labeling of Sodium, p3A (requirement to label if sodium ≥5 mg per dose)</a:t>
            </a:r>
          </a:p>
          <a:p>
            <a:pPr lvl="1"/>
            <a:r>
              <a:rPr lang="en-US" sz="1800">
                <a:effectLst/>
                <a:latin typeface="Segoe UI" panose="020B0502040204020203" pitchFamily="34" charset="0"/>
              </a:rPr>
              <a:t>Xyrem PI 2023 Apr p1A (indication) and p1C (high sodium content)</a:t>
            </a:r>
          </a:p>
          <a:p>
            <a:pPr lvl="1"/>
            <a:r>
              <a:rPr lang="en-US" sz="1800">
                <a:effectLst/>
                <a:latin typeface="Segoe UI" panose="020B0502040204020203" pitchFamily="34" charset="0"/>
              </a:rPr>
              <a:t>Bogan 2021, p2A (92% less sodium)</a:t>
            </a:r>
          </a:p>
          <a:p>
            <a:r>
              <a:rPr lang="en-US" sz="1800">
                <a:effectLst/>
                <a:latin typeface="Segoe UI" panose="020B0502040204020203" pitchFamily="34" charset="0"/>
              </a:rPr>
              <a:t>	</a:t>
            </a:r>
          </a:p>
          <a:p>
            <a:endParaRPr lang="en-US" sz="1800">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259FF95B-DFBB-4AD5-8764-595DDD0D7481}" type="slidenum">
              <a:rPr lang="en-US" smtClean="0"/>
              <a:t>5</a:t>
            </a:fld>
            <a:endParaRPr lang="en-US"/>
          </a:p>
        </p:txBody>
      </p:sp>
    </p:spTree>
    <p:extLst>
      <p:ext uri="{BB962C8B-B14F-4D97-AF65-F5344CB8AC3E}">
        <p14:creationId xmlns:p14="http://schemas.microsoft.com/office/powerpoint/2010/main" val="3297073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ANNOTATIONS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^Bullet 1: Whelton 2018 Hypertension, p1A (target population), p27A Table 15, p28B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^Bullet 2: Xyrem PI 2023 Apr, p8A (Table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Bullet 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a:effectLst/>
                <a:latin typeface="Segoe UI" panose="020B0502040204020203" pitchFamily="34" charset="0"/>
              </a:rPr>
              <a:t>^Xywav PI 2023 Apr, p3A (recommended 6-9 g/night)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strike="noStrike">
                <a:effectLst/>
                <a:latin typeface="Segoe UI" panose="020B0502040204020203" pitchFamily="34" charset="0"/>
              </a:rPr>
              <a:t>^</a:t>
            </a:r>
            <a:r>
              <a:rPr lang="en-US" sz="1200" strike="noStrike">
                <a:effectLst/>
                <a:latin typeface="Segoe UI" panose="020B0502040204020203" pitchFamily="34" charset="0"/>
              </a:rPr>
              <a:t>Bogan 2021, p2A </a:t>
            </a:r>
            <a:r>
              <a:rPr lang="en-US" strike="noStrike"/>
              <a:t>(87–131 mg in the dose range of 6–9 g/night)</a:t>
            </a:r>
          </a:p>
          <a:p>
            <a:pPr rtl="0"/>
            <a:endParaRPr lang="en-US"/>
          </a:p>
          <a:p>
            <a:pPr rtl="0"/>
            <a:r>
              <a:rPr lang="en-US"/>
              <a:t>Manual Calculation</a:t>
            </a:r>
          </a:p>
          <a:p>
            <a:pPr rtl="0"/>
            <a:r>
              <a:rPr lang="en-US"/>
              <a:t>^CSR JZP258-101, p20A. CSR for Chen study shows 131 mg of sodium in 9g dose. </a:t>
            </a:r>
          </a:p>
          <a:p>
            <a:pPr rtl="0"/>
            <a:r>
              <a:rPr lang="en-US"/>
              <a:t>^131 mg / 9 g = 14.555555 mg sodium per 1g LXB; 14.555555 x 6 = 87.3 mg</a:t>
            </a:r>
          </a:p>
          <a:p>
            <a:pPr rtl="0"/>
            <a:endParaRPr lang="en-US"/>
          </a:p>
        </p:txBody>
      </p:sp>
      <p:sp>
        <p:nvSpPr>
          <p:cNvPr id="4" name="Slide Number Placeholder 3"/>
          <p:cNvSpPr>
            <a:spLocks noGrp="1"/>
          </p:cNvSpPr>
          <p:nvPr>
            <p:ph type="sldNum" sz="quarter" idx="5"/>
          </p:nvPr>
        </p:nvSpPr>
        <p:spPr/>
        <p:txBody>
          <a:bodyPr/>
          <a:lstStyle/>
          <a:p>
            <a:fld id="{259FF95B-DFBB-4AD5-8764-595DDD0D7481}" type="slidenum">
              <a:rPr lang="en-US" smtClean="0"/>
              <a:t>6</a:t>
            </a:fld>
            <a:endParaRPr lang="en-US"/>
          </a:p>
        </p:txBody>
      </p:sp>
    </p:spTree>
    <p:extLst>
      <p:ext uri="{BB962C8B-B14F-4D97-AF65-F5344CB8AC3E}">
        <p14:creationId xmlns:p14="http://schemas.microsoft.com/office/powerpoint/2010/main" val="923953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ANNOTATIONS</a:t>
            </a:r>
          </a:p>
          <a:p>
            <a:r>
              <a:rPr lang="en-US"/>
              <a:t>^Bullet 1/2: JZP258-406-04 Final protocol p25A (primary endpoint), p25B and p26A (secondary endpoints)</a:t>
            </a:r>
          </a:p>
        </p:txBody>
      </p:sp>
      <p:sp>
        <p:nvSpPr>
          <p:cNvPr id="4" name="Slide Number Placeholder 3"/>
          <p:cNvSpPr>
            <a:spLocks noGrp="1"/>
          </p:cNvSpPr>
          <p:nvPr>
            <p:ph type="sldNum" sz="quarter" idx="5"/>
          </p:nvPr>
        </p:nvSpPr>
        <p:spPr/>
        <p:txBody>
          <a:bodyPr/>
          <a:lstStyle/>
          <a:p>
            <a:fld id="{259FF95B-DFBB-4AD5-8764-595DDD0D7481}" type="slidenum">
              <a:rPr lang="en-US" smtClean="0"/>
              <a:t>7</a:t>
            </a:fld>
            <a:endParaRPr lang="en-US"/>
          </a:p>
        </p:txBody>
      </p:sp>
    </p:spTree>
    <p:extLst>
      <p:ext uri="{BB962C8B-B14F-4D97-AF65-F5344CB8AC3E}">
        <p14:creationId xmlns:p14="http://schemas.microsoft.com/office/powerpoint/2010/main" val="619019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Speaker notes:</a:t>
            </a:r>
          </a:p>
          <a:p>
            <a:pPr marL="171450" indent="-171450">
              <a:buFont typeface="Arial" panose="020B0604020202020204" pitchFamily="34" charset="0"/>
              <a:buChar char="•"/>
            </a:pPr>
            <a:r>
              <a:rPr lang="en-US" sz="1200">
                <a:solidFill>
                  <a:schemeClr val="tx1"/>
                </a:solidFill>
              </a:rPr>
              <a:t>XYLO is an open-label, multicenter, switch study enrolling participants aged 18–70 years with narcolepsy (type 1 or 2) taking 6–9 g/night divided into 2 doses of high-sodium oxybate for ≥6 weeks at study entry.</a:t>
            </a:r>
          </a:p>
          <a:p>
            <a:pPr marL="171450" indent="-171450">
              <a:buFont typeface="Arial" panose="020B0604020202020204" pitchFamily="34" charset="0"/>
              <a:buChar char="•"/>
            </a:pPr>
            <a:r>
              <a:rPr lang="en-US" sz="1200">
                <a:solidFill>
                  <a:schemeClr val="tx1"/>
                </a:solidFill>
              </a:rPr>
              <a:t>XYLO’s hybrid study design provides both on-site and decentralized enrollment options for participants; decentralized participants are monitored at home by mobile health professionals.</a:t>
            </a:r>
          </a:p>
          <a:p>
            <a:pPr marL="171450" indent="-171450">
              <a:buFont typeface="Arial" panose="020B0604020202020204" pitchFamily="34" charset="0"/>
              <a:buChar char="•"/>
            </a:pPr>
            <a:r>
              <a:rPr lang="en-US" sz="1200">
                <a:solidFill>
                  <a:schemeClr val="tx1"/>
                </a:solidFill>
              </a:rPr>
              <a:t>Following a 2- to 3-week screening period on a stable high-sodium oxybate dose/regimen, participants will transition to the same dose/regimen of LXB for 6 weeks during the intervention period.</a:t>
            </a:r>
          </a:p>
          <a:p>
            <a:endParaRPr lang="en-US"/>
          </a:p>
          <a:p>
            <a:pPr marL="0" marR="0">
              <a:spcBef>
                <a:spcPts val="0"/>
              </a:spcBef>
              <a:spcAft>
                <a:spcPts val="0"/>
              </a:spcAft>
              <a:tabLst>
                <a:tab pos="0" algn="l"/>
              </a:tabLst>
            </a:pPr>
            <a:r>
              <a:rPr lang="en-US" b="1"/>
              <a:t>ANNOTATIONS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^Figure: </a:t>
            </a:r>
            <a:r>
              <a:rPr lang="en-US" sz="1800">
                <a:effectLst/>
                <a:latin typeface="Arial" panose="020B0604020202020204" pitchFamily="34" charset="0"/>
                <a:ea typeface="Times New Roman" panose="02020603050405020304" pitchFamily="18" charset="0"/>
                <a:cs typeface="Times New Roman" panose="02020603050405020304" pitchFamily="18" charset="0"/>
              </a:rPr>
              <a:t>JZP258-406-01 Final Protocol.pdf, p15AB (Schema)</a:t>
            </a:r>
            <a:endParaRPr lang="en-US"/>
          </a:p>
          <a:p>
            <a:r>
              <a:rPr lang="en-US"/>
              <a:t>Speaker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^Bullet 1: </a:t>
            </a:r>
            <a:r>
              <a:rPr lang="en-US" sz="1200">
                <a:effectLst/>
                <a:latin typeface="Segoe UI" panose="020B0502040204020203" pitchFamily="34" charset="0"/>
              </a:rPr>
              <a:t>JZP258-406-04 Final protocol p28A,C (study design); p31A</a:t>
            </a:r>
            <a:endParaRPr lang="en-US" sz="1200">
              <a:effectLst/>
              <a:latin typeface="Arial" panose="020B0604020202020204" pitchFamily="34" charset="0"/>
            </a:endParaRPr>
          </a:p>
          <a:p>
            <a:r>
              <a:rPr lang="en-US"/>
              <a:t>^Bullet 2: </a:t>
            </a:r>
            <a:r>
              <a:rPr lang="en-US" sz="1200">
                <a:effectLst/>
                <a:latin typeface="Segoe UI" panose="020B0502040204020203" pitchFamily="34" charset="0"/>
              </a:rPr>
              <a:t>APSS 2024 XYLO Abstract KO Call Slides: p10A (bullet point 3)</a:t>
            </a:r>
            <a:endParaRPr lang="en-US" sz="1200">
              <a:effectLst/>
              <a:latin typeface="Arial" panose="020B0604020202020204" pitchFamily="34" charset="0"/>
            </a:endParaRPr>
          </a:p>
          <a:p>
            <a:pPr lvl="1"/>
            <a:r>
              <a:rPr lang="en-US" sz="1200">
                <a:effectLst/>
                <a:latin typeface="Segoe UI" panose="020B0502040204020203" pitchFamily="34" charset="0"/>
              </a:rPr>
              <a:t>JZP258-406-01 Final Protocol, p29A,B</a:t>
            </a:r>
          </a:p>
          <a:p>
            <a:r>
              <a:rPr lang="en-US" sz="1200">
                <a:effectLst/>
                <a:latin typeface="Segoe UI" panose="020B0502040204020203" pitchFamily="34" charset="0"/>
              </a:rPr>
              <a:t>^Bullet 3: </a:t>
            </a:r>
            <a:r>
              <a:rPr lang="pt-BR" sz="1200">
                <a:effectLst/>
                <a:latin typeface="Segoe UI" panose="020B0502040204020203" pitchFamily="34" charset="0"/>
              </a:rPr>
              <a:t>JZP258-406-01 Final protocol p14A, 15A, and p31A (#3)</a:t>
            </a:r>
          </a:p>
          <a:p>
            <a:endParaRPr lang="en-US"/>
          </a:p>
        </p:txBody>
      </p:sp>
      <p:sp>
        <p:nvSpPr>
          <p:cNvPr id="4" name="Slide Number Placeholder 3"/>
          <p:cNvSpPr>
            <a:spLocks noGrp="1"/>
          </p:cNvSpPr>
          <p:nvPr>
            <p:ph type="sldNum" sz="quarter" idx="5"/>
          </p:nvPr>
        </p:nvSpPr>
        <p:spPr/>
        <p:txBody>
          <a:bodyPr/>
          <a:lstStyle/>
          <a:p>
            <a:fld id="{259FF95B-DFBB-4AD5-8764-595DDD0D7481}" type="slidenum">
              <a:rPr lang="en-US" smtClean="0"/>
              <a:t>8</a:t>
            </a:fld>
            <a:endParaRPr lang="en-US"/>
          </a:p>
        </p:txBody>
      </p:sp>
    </p:spTree>
    <p:extLst>
      <p:ext uri="{BB962C8B-B14F-4D97-AF65-F5344CB8AC3E}">
        <p14:creationId xmlns:p14="http://schemas.microsoft.com/office/powerpoint/2010/main" val="2473574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B94DE-458E-ACFF-7187-85E9CCC36E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B386E2-0D7C-E1E1-7F2F-F0CFCC3E5F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4D88DC-1654-2D7F-5414-D1AA1F63694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a:t>Speaker notes: </a:t>
            </a:r>
            <a:r>
              <a:rPr lang="en-US" sz="1800" b="0"/>
              <a:t>Medications known to affect BP (including stimulants, WPAs, and antihypertensives) must be at the same dosing regimen for ≥2 months before screening and maintained at that dose, </a:t>
            </a:r>
            <a:r>
              <a:rPr lang="en-US" sz="1800" b="1" i="1"/>
              <a:t>unless otherwise advised by their medical care provider</a:t>
            </a:r>
            <a:r>
              <a:rPr lang="en-US" sz="1800" b="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a:p>
          <a:p>
            <a:pPr marL="0" marR="0">
              <a:spcBef>
                <a:spcPts val="0"/>
              </a:spcBef>
              <a:spcAft>
                <a:spcPts val="0"/>
              </a:spcAft>
              <a:tabLst>
                <a:tab pos="0" algn="l"/>
              </a:tabLst>
            </a:pPr>
            <a:r>
              <a:rPr lang="en-US" sz="1800" b="1"/>
              <a:t>ANNOTATIONS</a:t>
            </a:r>
          </a:p>
          <a:p>
            <a:r>
              <a:rPr lang="pt-BR" sz="1800">
                <a:effectLst/>
                <a:latin typeface="Segoe UI" panose="020B0502040204020203" pitchFamily="34" charset="0"/>
              </a:rPr>
              <a:t>Inclusion: </a:t>
            </a:r>
          </a:p>
          <a:p>
            <a:r>
              <a:rPr lang="pt-BR" sz="1800">
                <a:effectLst/>
                <a:latin typeface="Segoe UI" panose="020B0502040204020203" pitchFamily="34" charset="0"/>
              </a:rPr>
              <a:t>^JZP258-406-01 Final protocol Section 5.1 pp31–32ª</a:t>
            </a:r>
          </a:p>
          <a:p>
            <a:r>
              <a:rPr lang="pt-BR" sz="1800">
                <a:effectLst/>
                <a:latin typeface="Segoe UI" panose="020B0502040204020203" pitchFamily="34" charset="0"/>
              </a:rPr>
              <a:t>Speakers note: p32</a:t>
            </a:r>
          </a:p>
          <a:p>
            <a:endParaRPr lang="en-US" sz="1800">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0FDDA80C-EAC2-7366-CBE0-8088D8648392}"/>
              </a:ext>
            </a:extLst>
          </p:cNvPr>
          <p:cNvSpPr>
            <a:spLocks noGrp="1"/>
          </p:cNvSpPr>
          <p:nvPr>
            <p:ph type="sldNum" sz="quarter" idx="5"/>
          </p:nvPr>
        </p:nvSpPr>
        <p:spPr/>
        <p:txBody>
          <a:bodyPr/>
          <a:lstStyle/>
          <a:p>
            <a:fld id="{259FF95B-DFBB-4AD5-8764-595DDD0D7481}" type="slidenum">
              <a:rPr lang="en-US" smtClean="0"/>
              <a:t>9</a:t>
            </a:fld>
            <a:endParaRPr lang="en-US"/>
          </a:p>
        </p:txBody>
      </p:sp>
    </p:spTree>
    <p:extLst>
      <p:ext uri="{BB962C8B-B14F-4D97-AF65-F5344CB8AC3E}">
        <p14:creationId xmlns:p14="http://schemas.microsoft.com/office/powerpoint/2010/main" val="1586282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B94DE-458E-ACFF-7187-85E9CCC36E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B386E2-0D7C-E1E1-7F2F-F0CFCC3E5F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4D88DC-1654-2D7F-5414-D1AA1F63694F}"/>
              </a:ext>
            </a:extLst>
          </p:cNvPr>
          <p:cNvSpPr>
            <a:spLocks noGrp="1"/>
          </p:cNvSpPr>
          <p:nvPr>
            <p:ph type="body" idx="1"/>
          </p:nvPr>
        </p:nvSpPr>
        <p:spPr/>
        <p:txBody>
          <a:bodyPr/>
          <a:lstStyle/>
          <a:p>
            <a:pPr marL="0" marR="0">
              <a:spcBef>
                <a:spcPts val="0"/>
              </a:spcBef>
              <a:spcAft>
                <a:spcPts val="0"/>
              </a:spcAft>
              <a:tabLst>
                <a:tab pos="0" algn="l"/>
              </a:tabLst>
            </a:pPr>
            <a:r>
              <a:rPr lang="en-US" sz="1800" b="1"/>
              <a:t>ANNOTATIONS</a:t>
            </a:r>
          </a:p>
          <a:p>
            <a:r>
              <a:rPr lang="pt-BR" sz="1800">
                <a:effectLst/>
                <a:latin typeface="Segoe UI" panose="020B0502040204020203" pitchFamily="34" charset="0"/>
              </a:rPr>
              <a:t>Exclusion:</a:t>
            </a:r>
          </a:p>
          <a:p>
            <a:r>
              <a:rPr lang="en-US" sz="1800">
                <a:effectLst/>
                <a:latin typeface="Segoe UI" panose="020B0502040204020203" pitchFamily="34" charset="0"/>
              </a:rPr>
              <a:t>^JZP258-406-04 Final protocol Section 5.2 pp32–33B</a:t>
            </a:r>
            <a:endParaRPr lang="pt-BR" sz="1800">
              <a:effectLst/>
              <a:latin typeface="Segoe UI" panose="020B0502040204020203" pitchFamily="34" charset="0"/>
            </a:endParaRPr>
          </a:p>
          <a:p>
            <a:endParaRPr lang="pt-BR" sz="1800">
              <a:effectLst/>
              <a:latin typeface="Segoe UI" panose="020B0502040204020203" pitchFamily="34" charset="0"/>
            </a:endParaRPr>
          </a:p>
          <a:p>
            <a:endParaRPr lang="pt-BR" sz="1800">
              <a:effectLst/>
              <a:latin typeface="Segoe UI" panose="020B0502040204020203" pitchFamily="34" charset="0"/>
            </a:endParaRPr>
          </a:p>
          <a:p>
            <a:endParaRPr lang="pt-BR" sz="1800">
              <a:effectLst/>
              <a:latin typeface="Segoe UI" panose="020B0502040204020203" pitchFamily="34" charset="0"/>
            </a:endParaRPr>
          </a:p>
          <a:p>
            <a:endParaRPr lang="en-US" sz="1800">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0FDDA80C-EAC2-7366-CBE0-8088D8648392}"/>
              </a:ext>
            </a:extLst>
          </p:cNvPr>
          <p:cNvSpPr>
            <a:spLocks noGrp="1"/>
          </p:cNvSpPr>
          <p:nvPr>
            <p:ph type="sldNum" sz="quarter" idx="5"/>
          </p:nvPr>
        </p:nvSpPr>
        <p:spPr/>
        <p:txBody>
          <a:bodyPr/>
          <a:lstStyle/>
          <a:p>
            <a:fld id="{259FF95B-DFBB-4AD5-8764-595DDD0D7481}" type="slidenum">
              <a:rPr lang="en-US" smtClean="0"/>
              <a:t>10</a:t>
            </a:fld>
            <a:endParaRPr lang="en-US"/>
          </a:p>
        </p:txBody>
      </p:sp>
    </p:spTree>
    <p:extLst>
      <p:ext uri="{BB962C8B-B14F-4D97-AF65-F5344CB8AC3E}">
        <p14:creationId xmlns:p14="http://schemas.microsoft.com/office/powerpoint/2010/main" val="2823463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2012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C4AE-669F-409A-BB59-B0C71C13DE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9F3319-897C-467F-93A4-DDE34D52D4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DBA321-74E6-48D8-9572-0F7FDA39BA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a:extLst>
              <a:ext uri="{FF2B5EF4-FFF2-40B4-BE49-F238E27FC236}">
                <a16:creationId xmlns:a16="http://schemas.microsoft.com/office/drawing/2014/main" id="{939B2D07-41BA-43E0-9C6E-05FC09FB1CF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05943" y="331117"/>
            <a:ext cx="1095713" cy="566051"/>
          </a:xfrm>
          <a:prstGeom prst="rect">
            <a:avLst/>
          </a:prstGeom>
        </p:spPr>
      </p:pic>
    </p:spTree>
    <p:extLst>
      <p:ext uri="{BB962C8B-B14F-4D97-AF65-F5344CB8AC3E}">
        <p14:creationId xmlns:p14="http://schemas.microsoft.com/office/powerpoint/2010/main" val="1610481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Headline w/ Bullet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D5E708-E144-A241-B66A-42837AA4870E}"/>
              </a:ext>
            </a:extLst>
          </p:cNvPr>
          <p:cNvSpPr>
            <a:spLocks noGrp="1"/>
          </p:cNvSpPr>
          <p:nvPr>
            <p:ph type="title" hasCustomPrompt="1"/>
          </p:nvPr>
        </p:nvSpPr>
        <p:spPr/>
        <p:txBody>
          <a:bodyPr/>
          <a:lstStyle>
            <a:lvl1pPr>
              <a:defRPr b="1"/>
            </a:lvl1pPr>
          </a:lstStyle>
          <a:p>
            <a:r>
              <a:rPr lang="en-US"/>
              <a:t>Title, Arial Narrow, 67pt</a:t>
            </a:r>
          </a:p>
        </p:txBody>
      </p:sp>
      <p:sp>
        <p:nvSpPr>
          <p:cNvPr id="5" name="Slide Number Placeholder 4">
            <a:extLst>
              <a:ext uri="{FF2B5EF4-FFF2-40B4-BE49-F238E27FC236}">
                <a16:creationId xmlns:a16="http://schemas.microsoft.com/office/drawing/2014/main" id="{01DFAD79-DF25-FB4E-8E63-F47FD2DE5E80}"/>
              </a:ext>
            </a:extLst>
          </p:cNvPr>
          <p:cNvSpPr>
            <a:spLocks noGrp="1"/>
          </p:cNvSpPr>
          <p:nvPr>
            <p:ph type="sldNum" sz="quarter" idx="11"/>
          </p:nvPr>
        </p:nvSpPr>
        <p:spPr/>
        <p:txBody>
          <a:bodyPr/>
          <a:lstStyle/>
          <a:p>
            <a:endParaRPr lang="en-US"/>
          </a:p>
        </p:txBody>
      </p:sp>
      <p:sp>
        <p:nvSpPr>
          <p:cNvPr id="4" name="Text Placeholder 3">
            <a:extLst>
              <a:ext uri="{FF2B5EF4-FFF2-40B4-BE49-F238E27FC236}">
                <a16:creationId xmlns:a16="http://schemas.microsoft.com/office/drawing/2014/main" id="{2095CBED-D0C0-AD4D-844E-BC238B90D7EB}"/>
              </a:ext>
            </a:extLst>
          </p:cNvPr>
          <p:cNvSpPr>
            <a:spLocks noGrp="1"/>
          </p:cNvSpPr>
          <p:nvPr>
            <p:ph type="body" sz="quarter" idx="12" hasCustomPrompt="1"/>
          </p:nvPr>
        </p:nvSpPr>
        <p:spPr>
          <a:xfrm>
            <a:off x="686504" y="1462882"/>
            <a:ext cx="10818991" cy="1284967"/>
          </a:xfrm>
        </p:spPr>
        <p:txBody>
          <a:bodyPr>
            <a:spAutoFit/>
          </a:bodyPr>
          <a:lstStyle/>
          <a:p>
            <a:pPr lvl="0"/>
            <a:r>
              <a:rPr lang="en-US"/>
              <a:t>Slide Copy, Arial Narrow, 32pt</a:t>
            </a:r>
          </a:p>
          <a:p>
            <a:pPr lvl="1"/>
            <a:r>
              <a:rPr lang="en-US"/>
              <a:t>Second level</a:t>
            </a:r>
          </a:p>
          <a:p>
            <a:pPr lvl="2"/>
            <a:r>
              <a:rPr lang="en-US"/>
              <a:t>Third level</a:t>
            </a:r>
          </a:p>
          <a:p>
            <a:pPr lvl="3"/>
            <a:r>
              <a:rPr lang="en-US"/>
              <a:t>Fourth level</a:t>
            </a:r>
          </a:p>
          <a:p>
            <a:pPr lvl="4"/>
            <a:r>
              <a:rPr lang="en-US"/>
              <a:t>Fifth level</a:t>
            </a:r>
          </a:p>
        </p:txBody>
      </p:sp>
      <p:sp>
        <p:nvSpPr>
          <p:cNvPr id="2" name="Footer Placeholder 1">
            <a:extLst>
              <a:ext uri="{FF2B5EF4-FFF2-40B4-BE49-F238E27FC236}">
                <a16:creationId xmlns:a16="http://schemas.microsoft.com/office/drawing/2014/main" id="{2CE5E541-2247-8540-B1AD-4D09A5ABB950}"/>
              </a:ext>
            </a:extLst>
          </p:cNvPr>
          <p:cNvSpPr>
            <a:spLocks noGrp="1"/>
          </p:cNvSpPr>
          <p:nvPr>
            <p:ph type="ftr" sz="quarter" idx="13"/>
          </p:nvPr>
        </p:nvSpPr>
        <p:spPr/>
        <p:txBody>
          <a:bodyPr/>
          <a:lstStyle/>
          <a:p>
            <a:endParaRPr lang="en-US"/>
          </a:p>
        </p:txBody>
      </p:sp>
    </p:spTree>
    <p:extLst>
      <p:ext uri="{BB962C8B-B14F-4D97-AF65-F5344CB8AC3E}">
        <p14:creationId xmlns:p14="http://schemas.microsoft.com/office/powerpoint/2010/main" val="2723508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D8ED99-747E-442F-98A0-974D35D766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C71165-B529-41CA-B1B9-21D6DD34D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2145980"/>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Lst>
  <p:txStyles>
    <p:titleStyle>
      <a:lvl1pPr algn="l" defTabSz="914400" rtl="0" eaLnBrk="1" latinLnBrk="0" hangingPunct="1">
        <a:lnSpc>
          <a:spcPct val="90000"/>
        </a:lnSpc>
        <a:spcBef>
          <a:spcPct val="0"/>
        </a:spcBef>
        <a:buNone/>
        <a:defRPr sz="4400" b="1" kern="1200">
          <a:solidFill>
            <a:schemeClr val="tx2"/>
          </a:solidFill>
          <a:latin typeface="Avenir LT Std 55 Roman" panose="020B07030202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ccessdata.fda.gov/drugsatfda_docs/nda/2012/202344Orig1s000MedR.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6D1F92E-3CE8-4B51-AA06-7E4724D60439}"/>
              </a:ext>
            </a:extLst>
          </p:cNvPr>
          <p:cNvSpPr txBox="1">
            <a:spLocks/>
          </p:cNvSpPr>
          <p:nvPr/>
        </p:nvSpPr>
        <p:spPr>
          <a:xfrm>
            <a:off x="5612653" y="444875"/>
            <a:ext cx="6560786" cy="3187340"/>
          </a:xfrm>
          <a:prstGeom prst="rect">
            <a:avLst/>
          </a:prstGeom>
        </p:spPr>
        <p:txBody>
          <a:bodyPr/>
          <a:lstStyle>
            <a:lvl1pPr algn="l" defTabSz="914400" rtl="0" eaLnBrk="1" latinLnBrk="0" hangingPunct="1">
              <a:lnSpc>
                <a:spcPct val="90000"/>
              </a:lnSpc>
              <a:spcBef>
                <a:spcPct val="0"/>
              </a:spcBef>
              <a:buNone/>
              <a:defRPr sz="4400" b="1" kern="1200">
                <a:solidFill>
                  <a:srgbClr val="F89834"/>
                </a:solidFill>
                <a:latin typeface="Arial" panose="020B0604020202020204" pitchFamily="34" charset="0"/>
                <a:ea typeface="+mj-ea"/>
                <a:cs typeface="Arial" panose="020B0604020202020204" pitchFamily="34" charset="0"/>
              </a:defRPr>
            </a:lvl1pPr>
          </a:lstStyle>
          <a:p>
            <a:pPr algn="ctr"/>
            <a:r>
              <a:rPr lang="en-US" sz="3600">
                <a:solidFill>
                  <a:schemeClr val="bg1"/>
                </a:solidFill>
                <a:latin typeface="Avenir LT Std 55 Roman" panose="020B0703020203020204" pitchFamily="34" charset="0"/>
              </a:rPr>
              <a:t>Design Elements for a Switch Study From High- to Low-Sodium</a:t>
            </a:r>
          </a:p>
          <a:p>
            <a:pPr algn="ctr"/>
            <a:r>
              <a:rPr lang="en-US" sz="3600">
                <a:solidFill>
                  <a:schemeClr val="bg1"/>
                </a:solidFill>
                <a:latin typeface="Avenir LT Std 55 Roman" panose="020B0703020203020204" pitchFamily="34" charset="0"/>
              </a:rPr>
              <a:t>Oxybate Evaluating Blood Pressure in Narcolepsy (XYLO) </a:t>
            </a:r>
          </a:p>
        </p:txBody>
      </p:sp>
      <p:sp>
        <p:nvSpPr>
          <p:cNvPr id="4" name="Subtitle 2">
            <a:extLst>
              <a:ext uri="{FF2B5EF4-FFF2-40B4-BE49-F238E27FC236}">
                <a16:creationId xmlns:a16="http://schemas.microsoft.com/office/drawing/2014/main" id="{15545E10-CB58-43A5-9EBA-412D56EBF1B4}"/>
              </a:ext>
            </a:extLst>
          </p:cNvPr>
          <p:cNvSpPr txBox="1">
            <a:spLocks/>
          </p:cNvSpPr>
          <p:nvPr/>
        </p:nvSpPr>
        <p:spPr>
          <a:xfrm>
            <a:off x="6214948" y="2997168"/>
            <a:ext cx="5356196" cy="16455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William B. White, MD</a:t>
            </a:r>
            <a:r>
              <a:rPr lang="en-US" sz="20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1</a:t>
            </a:r>
            <a: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 Christine Baranak, MA</a:t>
            </a:r>
            <a:r>
              <a:rPr lang="en-US" sz="20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2</a:t>
            </a:r>
            <a: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 </a:t>
            </a:r>
            <a:b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br>
            <a: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Deborah A. Nichols, MS</a:t>
            </a:r>
            <a:r>
              <a:rPr lang="en-US" sz="20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3</a:t>
            </a:r>
            <a: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 Sarah Akerman, MD</a:t>
            </a:r>
            <a:r>
              <a:rPr lang="en-US" sz="20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2</a:t>
            </a:r>
            <a: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 </a:t>
            </a:r>
            <a:br>
              <a:rPr lang="en-US" sz="2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br>
            <a:r>
              <a:rPr lang="en-US" sz="2000" b="1" u="sng">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Virend K. Somers, MD, PhD</a:t>
            </a:r>
            <a:r>
              <a:rPr lang="en-US" sz="2000" b="1" u="sng"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4</a:t>
            </a:r>
          </a:p>
        </p:txBody>
      </p:sp>
      <p:sp>
        <p:nvSpPr>
          <p:cNvPr id="2" name="Subtitle 2">
            <a:extLst>
              <a:ext uri="{FF2B5EF4-FFF2-40B4-BE49-F238E27FC236}">
                <a16:creationId xmlns:a16="http://schemas.microsoft.com/office/drawing/2014/main" id="{847D4A09-D50C-B279-8051-3DE2D0EA0B1A}"/>
              </a:ext>
            </a:extLst>
          </p:cNvPr>
          <p:cNvSpPr txBox="1">
            <a:spLocks/>
          </p:cNvSpPr>
          <p:nvPr/>
        </p:nvSpPr>
        <p:spPr>
          <a:xfrm>
            <a:off x="6382239" y="4767596"/>
            <a:ext cx="5021613" cy="16455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1</a:t>
            </a:r>
            <a:r>
              <a:rPr lang="en-US" sz="16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Calhoun Cardiology Center, University of Connecticut School of Medicine, Farmington, CT, USA; </a:t>
            </a:r>
            <a:r>
              <a:rPr lang="en-US" sz="16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2</a:t>
            </a:r>
            <a:r>
              <a:rPr lang="en-US" sz="16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Jazz Pharmaceuticals, Philadelphia, PA, USA; </a:t>
            </a:r>
            <a:r>
              <a:rPr lang="en-US" sz="16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3</a:t>
            </a:r>
            <a:r>
              <a:rPr lang="en-US" sz="16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Jazz Pharmaceuticals, Palo Alto, CA, USA; </a:t>
            </a:r>
            <a:r>
              <a:rPr lang="en-US" sz="1600"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4</a:t>
            </a:r>
            <a:r>
              <a:rPr lang="en-US" sz="1600">
                <a:solidFill>
                  <a:schemeClr val="bg1"/>
                </a:solidFill>
                <a:latin typeface="Avenir LT Std 55 Roman" panose="020B0703020203020204" pitchFamily="34" charset="0"/>
                <a:ea typeface="Open Sans" panose="020B0606030504020204" pitchFamily="34" charset="0"/>
                <a:cs typeface="Open Sans" panose="020B0606030504020204" pitchFamily="34" charset="0"/>
              </a:rPr>
              <a:t>Department of Cardiovascular Medicine, Mayo Clinic, Rochester, MN, USA</a:t>
            </a:r>
            <a:endParaRPr lang="en-US" sz="1600" b="1" u="sng" baseline="30000">
              <a:solidFill>
                <a:schemeClr val="bg1"/>
              </a:solidFill>
              <a:latin typeface="Avenir LT Std 55 Roman" panose="020B0703020203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188147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6F3D0-E98C-E36F-6FCF-6602658C9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38A9D2-8DFC-EE97-F451-352D1DFA5DBB}"/>
              </a:ext>
            </a:extLst>
          </p:cNvPr>
          <p:cNvSpPr>
            <a:spLocks noGrp="1"/>
          </p:cNvSpPr>
          <p:nvPr>
            <p:ph type="title"/>
          </p:nvPr>
        </p:nvSpPr>
        <p:spPr>
          <a:xfrm>
            <a:off x="838200" y="0"/>
            <a:ext cx="10515600" cy="1325880"/>
          </a:xfrm>
        </p:spPr>
        <p:txBody>
          <a:bodyPr>
            <a:normAutofit/>
          </a:bodyPr>
          <a:lstStyle/>
          <a:p>
            <a:pPr algn="ctr"/>
            <a:r>
              <a:rPr lang="en-US" sz="5000">
                <a:solidFill>
                  <a:schemeClr val="accent2"/>
                </a:solidFill>
              </a:rPr>
              <a:t>Enrollment Eligibility Criteria</a:t>
            </a:r>
          </a:p>
        </p:txBody>
      </p:sp>
      <p:sp>
        <p:nvSpPr>
          <p:cNvPr id="25" name="TextBox 24">
            <a:extLst>
              <a:ext uri="{FF2B5EF4-FFF2-40B4-BE49-F238E27FC236}">
                <a16:creationId xmlns:a16="http://schemas.microsoft.com/office/drawing/2014/main" id="{63C817F7-07CC-5EF3-6A3A-1C8D2162EDA4}"/>
              </a:ext>
            </a:extLst>
          </p:cNvPr>
          <p:cNvSpPr txBox="1"/>
          <p:nvPr/>
        </p:nvSpPr>
        <p:spPr>
          <a:xfrm>
            <a:off x="1013099" y="6544716"/>
            <a:ext cx="10881360" cy="246221"/>
          </a:xfrm>
          <a:prstGeom prst="rect">
            <a:avLst/>
          </a:prstGeom>
          <a:noFill/>
        </p:spPr>
        <p:txBody>
          <a:bodyPr wrap="square">
            <a:spAutoFit/>
          </a:bodyPr>
          <a:lstStyle>
            <a:defPPr>
              <a:defRPr lang="en-US"/>
            </a:defPPr>
            <a:lvl1pPr>
              <a:defRPr sz="1200">
                <a:latin typeface="Avenir LT Std 55 Roman" panose="020B0703020203020204"/>
              </a:defRPr>
            </a:lvl1pPr>
          </a:lstStyle>
          <a:p>
            <a:r>
              <a:rPr lang="en-US" sz="1000"/>
              <a:t>CV, cardiovascular; ECG, electrocardiogram. </a:t>
            </a:r>
          </a:p>
        </p:txBody>
      </p:sp>
      <p:sp>
        <p:nvSpPr>
          <p:cNvPr id="7" name="Freeform 6">
            <a:extLst>
              <a:ext uri="{FF2B5EF4-FFF2-40B4-BE49-F238E27FC236}">
                <a16:creationId xmlns:a16="http://schemas.microsoft.com/office/drawing/2014/main" id="{E1D3FBCD-F1FD-6381-48F3-F7E50D636223}"/>
              </a:ext>
            </a:extLst>
          </p:cNvPr>
          <p:cNvSpPr/>
          <p:nvPr/>
        </p:nvSpPr>
        <p:spPr>
          <a:xfrm>
            <a:off x="1080146" y="1222626"/>
            <a:ext cx="10057754" cy="5008621"/>
          </a:xfrm>
          <a:custGeom>
            <a:avLst/>
            <a:gdLst>
              <a:gd name="connsiteX0" fmla="*/ 289249 w 4483359"/>
              <a:gd name="connsiteY0" fmla="*/ 0 h 5020535"/>
              <a:gd name="connsiteX1" fmla="*/ 0 w 4483359"/>
              <a:gd name="connsiteY1" fmla="*/ 289249 h 5020535"/>
              <a:gd name="connsiteX2" fmla="*/ 0 w 4483359"/>
              <a:gd name="connsiteY2" fmla="*/ 4731287 h 5020535"/>
              <a:gd name="connsiteX3" fmla="*/ 289249 w 4483359"/>
              <a:gd name="connsiteY3" fmla="*/ 5020535 h 5020535"/>
              <a:gd name="connsiteX4" fmla="*/ 4194110 w 4483359"/>
              <a:gd name="connsiteY4" fmla="*/ 5020535 h 5020535"/>
              <a:gd name="connsiteX5" fmla="*/ 4483359 w 4483359"/>
              <a:gd name="connsiteY5" fmla="*/ 4731287 h 5020535"/>
              <a:gd name="connsiteX6" fmla="*/ 4483359 w 4483359"/>
              <a:gd name="connsiteY6" fmla="*/ 289249 h 5020535"/>
              <a:gd name="connsiteX7" fmla="*/ 4194110 w 4483359"/>
              <a:gd name="connsiteY7" fmla="*/ 0 h 5020535"/>
              <a:gd name="connsiteX8" fmla="*/ 289249 w 4483359"/>
              <a:gd name="connsiteY8" fmla="*/ 0 h 5020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83359" h="5020535">
                <a:moveTo>
                  <a:pt x="289249" y="0"/>
                </a:moveTo>
                <a:cubicBezTo>
                  <a:pt x="129129" y="0"/>
                  <a:pt x="0" y="129129"/>
                  <a:pt x="0" y="289249"/>
                </a:cubicBezTo>
                <a:lnTo>
                  <a:pt x="0" y="4731287"/>
                </a:lnTo>
                <a:cubicBezTo>
                  <a:pt x="0" y="4891406"/>
                  <a:pt x="129129" y="5020535"/>
                  <a:pt x="289249" y="5020535"/>
                </a:cubicBezTo>
                <a:lnTo>
                  <a:pt x="4194110" y="5020535"/>
                </a:lnTo>
                <a:cubicBezTo>
                  <a:pt x="4354230" y="5020535"/>
                  <a:pt x="4483359" y="4891406"/>
                  <a:pt x="4483359" y="4731287"/>
                </a:cubicBezTo>
                <a:lnTo>
                  <a:pt x="4483359" y="289249"/>
                </a:lnTo>
                <a:cubicBezTo>
                  <a:pt x="4483359" y="129129"/>
                  <a:pt x="4354230" y="0"/>
                  <a:pt x="4194110" y="0"/>
                </a:cubicBezTo>
                <a:lnTo>
                  <a:pt x="289249" y="0"/>
                </a:lnTo>
                <a:close/>
              </a:path>
            </a:pathLst>
          </a:custGeom>
          <a:solidFill>
            <a:srgbClr val="E9DEE4"/>
          </a:solidFill>
          <a:ln w="25805" cap="flat">
            <a:noFill/>
            <a:prstDash val="solid"/>
            <a:miter/>
          </a:ln>
        </p:spPr>
        <p:txBody>
          <a:bodyPr rtlCol="0" anchor="ctr"/>
          <a:lstStyle/>
          <a:p>
            <a:endParaRPr lang="en-US"/>
          </a:p>
        </p:txBody>
      </p:sp>
      <p:grpSp>
        <p:nvGrpSpPr>
          <p:cNvPr id="712" name="Graphic 3">
            <a:extLst>
              <a:ext uri="{FF2B5EF4-FFF2-40B4-BE49-F238E27FC236}">
                <a16:creationId xmlns:a16="http://schemas.microsoft.com/office/drawing/2014/main" id="{5CB6DB19-2003-F2A1-FFD2-0ADC6CC20A74}"/>
              </a:ext>
            </a:extLst>
          </p:cNvPr>
          <p:cNvGrpSpPr/>
          <p:nvPr/>
        </p:nvGrpSpPr>
        <p:grpSpPr>
          <a:xfrm>
            <a:off x="660407" y="1078551"/>
            <a:ext cx="685800" cy="685800"/>
            <a:chOff x="5526222" y="1043473"/>
            <a:chExt cx="488107" cy="488107"/>
          </a:xfrm>
          <a:solidFill>
            <a:srgbClr val="852064"/>
          </a:solidFill>
        </p:grpSpPr>
        <p:sp>
          <p:nvSpPr>
            <p:cNvPr id="713" name="Freeform 712">
              <a:extLst>
                <a:ext uri="{FF2B5EF4-FFF2-40B4-BE49-F238E27FC236}">
                  <a16:creationId xmlns:a16="http://schemas.microsoft.com/office/drawing/2014/main" id="{349D18E4-5442-6189-489B-D52E8DEBA789}"/>
                </a:ext>
              </a:extLst>
            </p:cNvPr>
            <p:cNvSpPr/>
            <p:nvPr/>
          </p:nvSpPr>
          <p:spPr>
            <a:xfrm>
              <a:off x="5526222" y="1043473"/>
              <a:ext cx="488107" cy="488107"/>
            </a:xfrm>
            <a:custGeom>
              <a:avLst/>
              <a:gdLst>
                <a:gd name="connsiteX0" fmla="*/ 0 w 488107"/>
                <a:gd name="connsiteY0" fmla="*/ 242763 h 488107"/>
                <a:gd name="connsiteX1" fmla="*/ 242762 w 488107"/>
                <a:gd name="connsiteY1" fmla="*/ 0 h 488107"/>
                <a:gd name="connsiteX2" fmla="*/ 488107 w 488107"/>
                <a:gd name="connsiteY2" fmla="*/ 242763 h 488107"/>
                <a:gd name="connsiteX3" fmla="*/ 242762 w 488107"/>
                <a:gd name="connsiteY3" fmla="*/ 488108 h 488107"/>
                <a:gd name="connsiteX4" fmla="*/ 0 w 488107"/>
                <a:gd name="connsiteY4" fmla="*/ 242763 h 4881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8107" h="488107">
                  <a:moveTo>
                    <a:pt x="0" y="242763"/>
                  </a:moveTo>
                  <a:cubicBezTo>
                    <a:pt x="0" y="108468"/>
                    <a:pt x="108468" y="0"/>
                    <a:pt x="242762" y="0"/>
                  </a:cubicBezTo>
                  <a:cubicBezTo>
                    <a:pt x="377056" y="0"/>
                    <a:pt x="488107" y="108468"/>
                    <a:pt x="488107" y="242763"/>
                  </a:cubicBezTo>
                  <a:cubicBezTo>
                    <a:pt x="488107" y="377057"/>
                    <a:pt x="379639" y="488108"/>
                    <a:pt x="242762" y="488108"/>
                  </a:cubicBezTo>
                  <a:cubicBezTo>
                    <a:pt x="105886" y="488108"/>
                    <a:pt x="0" y="379639"/>
                    <a:pt x="0" y="242763"/>
                  </a:cubicBezTo>
                </a:path>
              </a:pathLst>
            </a:custGeom>
            <a:grpFill/>
            <a:ln w="25805" cap="flat">
              <a:noFill/>
              <a:prstDash val="solid"/>
              <a:miter/>
            </a:ln>
          </p:spPr>
          <p:txBody>
            <a:bodyPr rtlCol="0" anchor="ctr"/>
            <a:lstStyle/>
            <a:p>
              <a:endParaRPr lang="en-US"/>
            </a:p>
          </p:txBody>
        </p:sp>
        <p:sp>
          <p:nvSpPr>
            <p:cNvPr id="714" name="Freeform 713">
              <a:extLst>
                <a:ext uri="{FF2B5EF4-FFF2-40B4-BE49-F238E27FC236}">
                  <a16:creationId xmlns:a16="http://schemas.microsoft.com/office/drawing/2014/main" id="{8D29D788-241B-1945-16DC-42977FD648C2}"/>
                </a:ext>
              </a:extLst>
            </p:cNvPr>
            <p:cNvSpPr/>
            <p:nvPr/>
          </p:nvSpPr>
          <p:spPr>
            <a:xfrm>
              <a:off x="5601117" y="1118368"/>
              <a:ext cx="335735" cy="335735"/>
            </a:xfrm>
            <a:custGeom>
              <a:avLst/>
              <a:gdLst>
                <a:gd name="connsiteX0" fmla="*/ 335735 w 335735"/>
                <a:gd name="connsiteY0" fmla="*/ 167868 h 335735"/>
                <a:gd name="connsiteX1" fmla="*/ 167868 w 335735"/>
                <a:gd name="connsiteY1" fmla="*/ 335735 h 335735"/>
                <a:gd name="connsiteX2" fmla="*/ 0 w 335735"/>
                <a:gd name="connsiteY2" fmla="*/ 167868 h 335735"/>
                <a:gd name="connsiteX3" fmla="*/ 167868 w 335735"/>
                <a:gd name="connsiteY3" fmla="*/ 0 h 335735"/>
                <a:gd name="connsiteX4" fmla="*/ 335735 w 335735"/>
                <a:gd name="connsiteY4" fmla="*/ 167868 h 3357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735" h="335735">
                  <a:moveTo>
                    <a:pt x="335735" y="167868"/>
                  </a:moveTo>
                  <a:cubicBezTo>
                    <a:pt x="335735" y="260841"/>
                    <a:pt x="260841" y="335735"/>
                    <a:pt x="167868" y="335735"/>
                  </a:cubicBezTo>
                  <a:cubicBezTo>
                    <a:pt x="74895" y="335735"/>
                    <a:pt x="0" y="260841"/>
                    <a:pt x="0" y="167868"/>
                  </a:cubicBezTo>
                  <a:cubicBezTo>
                    <a:pt x="0" y="74895"/>
                    <a:pt x="74895" y="0"/>
                    <a:pt x="167868" y="0"/>
                  </a:cubicBezTo>
                  <a:cubicBezTo>
                    <a:pt x="260841" y="2583"/>
                    <a:pt x="335735" y="77477"/>
                    <a:pt x="335735" y="167868"/>
                  </a:cubicBezTo>
                  <a:close/>
                </a:path>
              </a:pathLst>
            </a:custGeom>
            <a:grpFill/>
            <a:ln w="38707" cap="flat">
              <a:solidFill>
                <a:srgbClr val="FFFFFF"/>
              </a:solidFill>
              <a:prstDash val="solid"/>
              <a:miter/>
            </a:ln>
          </p:spPr>
          <p:txBody>
            <a:bodyPr rtlCol="0" anchor="ctr"/>
            <a:lstStyle/>
            <a:p>
              <a:endParaRPr lang="en-US"/>
            </a:p>
          </p:txBody>
        </p:sp>
        <p:sp>
          <p:nvSpPr>
            <p:cNvPr id="715" name="Freeform 714">
              <a:extLst>
                <a:ext uri="{FF2B5EF4-FFF2-40B4-BE49-F238E27FC236}">
                  <a16:creationId xmlns:a16="http://schemas.microsoft.com/office/drawing/2014/main" id="{4F1E3C02-088F-6E30-2086-671134C2BB60}"/>
                </a:ext>
              </a:extLst>
            </p:cNvPr>
            <p:cNvSpPr/>
            <p:nvPr/>
          </p:nvSpPr>
          <p:spPr>
            <a:xfrm>
              <a:off x="5647603" y="1172602"/>
              <a:ext cx="240179" cy="229849"/>
            </a:xfrm>
            <a:custGeom>
              <a:avLst/>
              <a:gdLst>
                <a:gd name="connsiteX0" fmla="*/ 0 w 240179"/>
                <a:gd name="connsiteY0" fmla="*/ 0 h 229849"/>
                <a:gd name="connsiteX1" fmla="*/ 240180 w 240179"/>
                <a:gd name="connsiteY1" fmla="*/ 229850 h 229849"/>
              </a:gdLst>
              <a:ahLst/>
              <a:cxnLst>
                <a:cxn ang="0">
                  <a:pos x="connsiteX0" y="connsiteY0"/>
                </a:cxn>
                <a:cxn ang="0">
                  <a:pos x="connsiteX1" y="connsiteY1"/>
                </a:cxn>
              </a:cxnLst>
              <a:rect l="l" t="t" r="r" b="b"/>
              <a:pathLst>
                <a:path w="240179" h="229849">
                  <a:moveTo>
                    <a:pt x="0" y="0"/>
                  </a:moveTo>
                  <a:lnTo>
                    <a:pt x="240180" y="229850"/>
                  </a:lnTo>
                </a:path>
              </a:pathLst>
            </a:custGeom>
            <a:grpFill/>
            <a:ln w="38707" cap="flat">
              <a:solidFill>
                <a:srgbClr val="FFFFFF"/>
              </a:solidFill>
              <a:prstDash val="solid"/>
              <a:miter/>
            </a:ln>
          </p:spPr>
          <p:txBody>
            <a:bodyPr rtlCol="0" anchor="ctr"/>
            <a:lstStyle/>
            <a:p>
              <a:endParaRPr lang="en-US"/>
            </a:p>
          </p:txBody>
        </p:sp>
      </p:grpSp>
      <p:graphicFrame>
        <p:nvGraphicFramePr>
          <p:cNvPr id="717" name="Table 716">
            <a:extLst>
              <a:ext uri="{FF2B5EF4-FFF2-40B4-BE49-F238E27FC236}">
                <a16:creationId xmlns:a16="http://schemas.microsoft.com/office/drawing/2014/main" id="{D1C3E98C-3A59-B16E-C564-5F0F8A65BE26}"/>
              </a:ext>
            </a:extLst>
          </p:cNvPr>
          <p:cNvGraphicFramePr>
            <a:graphicFrameLocks noGrp="1"/>
          </p:cNvGraphicFramePr>
          <p:nvPr>
            <p:extLst>
              <p:ext uri="{D42A27DB-BD31-4B8C-83A1-F6EECF244321}">
                <p14:modId xmlns:p14="http://schemas.microsoft.com/office/powerpoint/2010/main" val="13950559"/>
              </p:ext>
            </p:extLst>
          </p:nvPr>
        </p:nvGraphicFramePr>
        <p:xfrm>
          <a:off x="1571758" y="1404245"/>
          <a:ext cx="9286742" cy="4702002"/>
        </p:xfrm>
        <a:graphic>
          <a:graphicData uri="http://schemas.openxmlformats.org/drawingml/2006/table">
            <a:tbl>
              <a:tblPr/>
              <a:tblGrid>
                <a:gridCol w="9286742">
                  <a:extLst>
                    <a:ext uri="{9D8B030D-6E8A-4147-A177-3AD203B41FA5}">
                      <a16:colId xmlns:a16="http://schemas.microsoft.com/office/drawing/2014/main" val="2769802041"/>
                    </a:ext>
                  </a:extLst>
                </a:gridCol>
              </a:tblGrid>
              <a:tr h="358866">
                <a:tc>
                  <a:txBody>
                    <a:bodyPr/>
                    <a:lstStyle/>
                    <a:p>
                      <a:pPr algn="l">
                        <a:lnSpc>
                          <a:spcPct val="80000"/>
                        </a:lnSpc>
                        <a:spcAft>
                          <a:spcPts val="1000"/>
                        </a:spcAft>
                      </a:pPr>
                      <a:r>
                        <a:rPr lang="en-US" sz="2800" b="1">
                          <a:solidFill>
                            <a:srgbClr val="852064"/>
                          </a:solidFill>
                          <a:effectLst/>
                          <a:latin typeface="Avenir LT Std 55 Roman" panose="020B0703020203020204"/>
                        </a:rPr>
                        <a:t>Key Exclusion Criteria</a:t>
                      </a:r>
                      <a:endParaRPr lang="en-US" sz="2800">
                        <a:solidFill>
                          <a:srgbClr val="852064"/>
                        </a:solidFill>
                        <a:effectLst/>
                        <a:latin typeface="Avenir LT Std 55 Roman" panose="020B0703020203020204"/>
                      </a:endParaRP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6700521"/>
                  </a:ext>
                </a:extLst>
              </a:tr>
              <a:tr h="1085784">
                <a:tc>
                  <a:txBody>
                    <a:bodyPr/>
                    <a:lstStyle/>
                    <a:p>
                      <a:pPr marL="194310" indent="-194310" algn="l">
                        <a:lnSpc>
                          <a:spcPct val="100000"/>
                        </a:lnSpc>
                        <a:spcBef>
                          <a:spcPts val="1000"/>
                        </a:spcBef>
                        <a:spcAft>
                          <a:spcPts val="1000"/>
                        </a:spcAft>
                        <a:buClr>
                          <a:srgbClr val="852064"/>
                        </a:buClr>
                        <a:buFont typeface="Arial" panose="020B0604020202020204" pitchFamily="34" charset="0"/>
                        <a:buChar char="•"/>
                      </a:pPr>
                      <a:r>
                        <a:rPr lang="en-US" sz="2300" b="0">
                          <a:effectLst/>
                          <a:latin typeface="Avenir LT Std 55 Roman" panose="020B0703020203020204"/>
                        </a:rPr>
                        <a:t>History or presence of any acutely unstable medical condition, behavioral or psychiatric disorder (including suicidal ideation), or surgical history that could affect participant safety or interfere with study assessments </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9295745"/>
                  </a:ext>
                </a:extLst>
              </a:tr>
              <a:tr h="1085784">
                <a:tc>
                  <a:txBody>
                    <a:bodyPr/>
                    <a:lstStyle/>
                    <a:p>
                      <a:pPr marL="194310" indent="-194310" algn="l">
                        <a:lnSpc>
                          <a:spcPct val="100000"/>
                        </a:lnSpc>
                        <a:spcBef>
                          <a:spcPts val="1000"/>
                        </a:spcBef>
                        <a:spcAft>
                          <a:spcPts val="1000"/>
                        </a:spcAft>
                        <a:buClr>
                          <a:srgbClr val="852064"/>
                        </a:buClr>
                        <a:buFont typeface="Arial" panose="020B0604020202020204" pitchFamily="34" charset="0"/>
                        <a:buChar char="•"/>
                      </a:pPr>
                      <a:r>
                        <a:rPr lang="en-US" sz="2300" b="0">
                          <a:effectLst/>
                          <a:latin typeface="Avenir LT Std 55 Roman" panose="020B0703020203020204"/>
                        </a:rPr>
                        <a:t>History or presence of significant CV disease or any significant CV condition that in the investigator’s opinion may jeopardize participant safety in the study</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5781203"/>
                  </a:ext>
                </a:extLst>
              </a:tr>
              <a:tr h="361928">
                <a:tc>
                  <a:txBody>
                    <a:bodyPr/>
                    <a:lstStyle/>
                    <a:p>
                      <a:pPr marL="194310" indent="-194310" algn="l">
                        <a:lnSpc>
                          <a:spcPct val="100000"/>
                        </a:lnSpc>
                        <a:spcBef>
                          <a:spcPts val="1000"/>
                        </a:spcBef>
                        <a:spcAft>
                          <a:spcPts val="1000"/>
                        </a:spcAft>
                        <a:buClr>
                          <a:srgbClr val="852064"/>
                        </a:buClr>
                        <a:buFont typeface="Arial" panose="020B0604020202020204" pitchFamily="34" charset="0"/>
                        <a:buChar char="•"/>
                      </a:pPr>
                      <a:r>
                        <a:rPr lang="en-US" sz="2300" b="0">
                          <a:effectLst/>
                          <a:latin typeface="Avenir LT Std 55 Roman" panose="020B0703020203020204"/>
                        </a:rPr>
                        <a:t>Presence of atrial fibrillation detected on screening ECG</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4700080"/>
                  </a:ext>
                </a:extLst>
              </a:tr>
              <a:tr h="1085784">
                <a:tc>
                  <a:txBody>
                    <a:bodyPr/>
                    <a:lstStyle/>
                    <a:p>
                      <a:pPr marL="194310" indent="-194310" algn="l">
                        <a:lnSpc>
                          <a:spcPct val="100000"/>
                        </a:lnSpc>
                        <a:spcBef>
                          <a:spcPts val="1000"/>
                        </a:spcBef>
                        <a:spcAft>
                          <a:spcPts val="1000"/>
                        </a:spcAft>
                        <a:buClr>
                          <a:srgbClr val="852064"/>
                        </a:buClr>
                        <a:buFont typeface="Arial" panose="020B0604020202020204" pitchFamily="34" charset="0"/>
                        <a:buChar char="•"/>
                      </a:pPr>
                      <a:r>
                        <a:rPr lang="en-US" sz="2300" b="0">
                          <a:effectLst/>
                          <a:latin typeface="Avenir LT Std 55 Roman" panose="020B0703020203020204"/>
                        </a:rPr>
                        <a:t>Current or recent (within </a:t>
                      </a:r>
                      <a:r>
                        <a:rPr lang="en-US" sz="2300" b="0">
                          <a:solidFill>
                            <a:schemeClr val="tx1"/>
                          </a:solidFill>
                          <a:effectLst/>
                          <a:latin typeface="Avenir LT Std 55 Roman" panose="020B0703020203020204"/>
                        </a:rPr>
                        <a:t>the past 2 years) diagnosis of a moderate or severe substance use disorder (excluding caffeine or nicotine if the nicotine use does not impact sleep)</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0770719"/>
                  </a:ext>
                </a:extLst>
              </a:tr>
              <a:tr h="361928">
                <a:tc>
                  <a:txBody>
                    <a:bodyPr/>
                    <a:lstStyle/>
                    <a:p>
                      <a:pPr marL="194310" indent="-194310" algn="l">
                        <a:lnSpc>
                          <a:spcPct val="100000"/>
                        </a:lnSpc>
                        <a:spcBef>
                          <a:spcPts val="1000"/>
                        </a:spcBef>
                        <a:spcAft>
                          <a:spcPts val="0"/>
                        </a:spcAft>
                        <a:buClr>
                          <a:srgbClr val="852064"/>
                        </a:buClr>
                        <a:buFont typeface="Arial" panose="020B0604020202020204" pitchFamily="34" charset="0"/>
                        <a:buChar char="•"/>
                      </a:pPr>
                      <a:r>
                        <a:rPr lang="en-US" sz="2300" b="0">
                          <a:effectLst/>
                          <a:latin typeface="Avenir LT Std 55 Roman" panose="020B0703020203020204"/>
                        </a:rPr>
                        <a:t>Calculated creatinine clearance &lt;45 mL/minute</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5327758"/>
                  </a:ext>
                </a:extLst>
              </a:tr>
              <a:tr h="361928">
                <a:tc>
                  <a:txBody>
                    <a:bodyPr/>
                    <a:lstStyle/>
                    <a:p>
                      <a:pPr marL="194310" indent="-194310" algn="l">
                        <a:lnSpc>
                          <a:spcPct val="100000"/>
                        </a:lnSpc>
                        <a:spcBef>
                          <a:spcPts val="1000"/>
                        </a:spcBef>
                        <a:spcAft>
                          <a:spcPts val="1000"/>
                        </a:spcAft>
                        <a:buClr>
                          <a:srgbClr val="852064"/>
                        </a:buClr>
                        <a:buFont typeface="Arial" panose="020B0604020202020204" pitchFamily="34" charset="0"/>
                        <a:buChar char="•"/>
                      </a:pPr>
                      <a:r>
                        <a:rPr lang="en-US" sz="2300" b="0">
                          <a:effectLst/>
                          <a:latin typeface="Avenir LT Std 55 Roman" panose="020B0703020203020204"/>
                        </a:rPr>
                        <a:t>Occupation requiring nighttime or variable shift work</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6627282"/>
                  </a:ext>
                </a:extLst>
              </a:tr>
            </a:tbl>
          </a:graphicData>
        </a:graphic>
      </p:graphicFrame>
    </p:spTree>
    <p:extLst>
      <p:ext uri="{BB962C8B-B14F-4D97-AF65-F5344CB8AC3E}">
        <p14:creationId xmlns:p14="http://schemas.microsoft.com/office/powerpoint/2010/main" val="3916722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80873C-ACE4-44FA-F5DF-F944E4A3E83B}"/>
              </a:ext>
            </a:extLst>
          </p:cNvPr>
          <p:cNvGraphicFramePr>
            <a:graphicFrameLocks noGrp="1"/>
          </p:cNvGraphicFramePr>
          <p:nvPr>
            <p:extLst>
              <p:ext uri="{D42A27DB-BD31-4B8C-83A1-F6EECF244321}">
                <p14:modId xmlns:p14="http://schemas.microsoft.com/office/powerpoint/2010/main" val="1789044413"/>
              </p:ext>
            </p:extLst>
          </p:nvPr>
        </p:nvGraphicFramePr>
        <p:xfrm>
          <a:off x="632461" y="3062514"/>
          <a:ext cx="10927080" cy="3018971"/>
        </p:xfrm>
        <a:graphic>
          <a:graphicData uri="http://schemas.openxmlformats.org/drawingml/2006/table">
            <a:tbl>
              <a:tblPr/>
              <a:tblGrid>
                <a:gridCol w="1765299">
                  <a:extLst>
                    <a:ext uri="{9D8B030D-6E8A-4147-A177-3AD203B41FA5}">
                      <a16:colId xmlns:a16="http://schemas.microsoft.com/office/drawing/2014/main" val="2414658212"/>
                    </a:ext>
                  </a:extLst>
                </a:gridCol>
                <a:gridCol w="3679794">
                  <a:extLst>
                    <a:ext uri="{9D8B030D-6E8A-4147-A177-3AD203B41FA5}">
                      <a16:colId xmlns:a16="http://schemas.microsoft.com/office/drawing/2014/main" val="3847391316"/>
                    </a:ext>
                  </a:extLst>
                </a:gridCol>
                <a:gridCol w="5481987">
                  <a:extLst>
                    <a:ext uri="{9D8B030D-6E8A-4147-A177-3AD203B41FA5}">
                      <a16:colId xmlns:a16="http://schemas.microsoft.com/office/drawing/2014/main" val="2094554765"/>
                    </a:ext>
                  </a:extLst>
                </a:gridCol>
              </a:tblGrid>
              <a:tr h="862563">
                <a:tc rowSpan="3">
                  <a:txBody>
                    <a:bodyPr/>
                    <a:lstStyle/>
                    <a:p>
                      <a:pPr algn="ctr"/>
                      <a:r>
                        <a:rPr lang="en-US" sz="2800" b="1" i="0" dirty="0">
                          <a:solidFill>
                            <a:srgbClr val="00008C"/>
                          </a:solidFill>
                          <a:effectLst/>
                          <a:latin typeface="Avenir LT Std 55 Roman" panose="020B0703020203020204"/>
                        </a:rPr>
                        <a:t>Secondary</a:t>
                      </a:r>
                    </a:p>
                  </a:txBody>
                  <a:tcPr marL="150495" marR="381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lang="en-US" sz="2600" b="0" i="0">
                          <a:solidFill>
                            <a:schemeClr val="tx1"/>
                          </a:solidFill>
                          <a:effectLst/>
                          <a:latin typeface="Avenir LT Std 55 Roman" panose="020B0703020203020204"/>
                        </a:rPr>
                        <a:t>Daytime ambulatory SBP</a:t>
                      </a:r>
                    </a:p>
                  </a:txBody>
                  <a:tcPr marL="150495" marR="3810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457200" indent="-457200">
                        <a:buFont typeface="Arial" panose="020B0604020202020204" pitchFamily="34" charset="0"/>
                        <a:buChar char="•"/>
                      </a:pPr>
                      <a:r>
                        <a:rPr lang="en-US" sz="2600" b="0" i="0">
                          <a:effectLst/>
                          <a:latin typeface="Avenir LT Std 55 Roman" panose="020B0703020203020204"/>
                        </a:rPr>
                        <a:t>Change from baseline to end-of-treatment in daytime average SBP</a:t>
                      </a:r>
                    </a:p>
                  </a:txBody>
                  <a:tcPr marL="150495" marR="3810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522545578"/>
                  </a:ext>
                </a:extLst>
              </a:tr>
              <a:tr h="1293845">
                <a:tc vMerge="1">
                  <a:txBody>
                    <a:bodyPr/>
                    <a:lstStyle/>
                    <a:p>
                      <a:endParaRPr/>
                    </a:p>
                  </a:txBody>
                  <a:tcPr marL="150495" marR="38100" marT="0" marB="0">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alpha val="10000"/>
                      </a:schemeClr>
                    </a:solidFill>
                  </a:tcPr>
                </a:tc>
                <a:tc>
                  <a:txBody>
                    <a:bodyPr/>
                    <a:lstStyle/>
                    <a:p>
                      <a:pPr algn="l"/>
                      <a:r>
                        <a:rPr lang="en-US" sz="2600" b="0" i="0">
                          <a:effectLst/>
                          <a:latin typeface="Avenir LT Std 55 Roman" panose="020B0703020203020204"/>
                        </a:rPr>
                        <a:t>Seated resting SBP</a:t>
                      </a:r>
                    </a:p>
                  </a:txBody>
                  <a:tcPr marL="150495" marR="3810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457200" indent="-457200">
                        <a:buFont typeface="Arial" panose="020B0604020202020204" pitchFamily="34" charset="0"/>
                        <a:buChar char="•"/>
                      </a:pPr>
                      <a:r>
                        <a:rPr lang="en-US" sz="2600" b="0" i="0">
                          <a:effectLst/>
                          <a:latin typeface="Avenir LT Std 55 Roman" panose="020B0703020203020204"/>
                        </a:rPr>
                        <a:t>Change from baseline to end-of-treatment in seated resting </a:t>
                      </a:r>
                      <a:br>
                        <a:rPr lang="en-US" sz="2600" b="0" i="0">
                          <a:effectLst/>
                          <a:latin typeface="Avenir LT Std 55 Roman" panose="020B0703020203020204"/>
                        </a:rPr>
                      </a:br>
                      <a:r>
                        <a:rPr lang="en-US" sz="2600" b="0" i="0">
                          <a:effectLst/>
                          <a:latin typeface="Avenir LT Std 55 Roman" panose="020B0703020203020204"/>
                        </a:rPr>
                        <a:t>average SBP</a:t>
                      </a:r>
                    </a:p>
                  </a:txBody>
                  <a:tcPr marL="150495" marR="3810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74497063"/>
                  </a:ext>
                </a:extLst>
              </a:tr>
              <a:tr h="862563">
                <a:tc vMerge="1">
                  <a:txBody>
                    <a:bodyPr/>
                    <a:lstStyle/>
                    <a:p>
                      <a:endParaRPr/>
                    </a:p>
                  </a:txBody>
                  <a:tcPr marL="150495" marR="38100" marT="0" marB="0">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alpha val="10000"/>
                      </a:schemeClr>
                    </a:solidFill>
                  </a:tcPr>
                </a:tc>
                <a:tc>
                  <a:txBody>
                    <a:bodyPr/>
                    <a:lstStyle/>
                    <a:p>
                      <a:pPr algn="l"/>
                      <a:r>
                        <a:rPr lang="en-US" sz="2500" b="0" i="0">
                          <a:effectLst/>
                          <a:latin typeface="Avenir LT Std 55 Roman" panose="020B0703020203020204"/>
                        </a:rPr>
                        <a:t>Nighttime ambulatory SBP</a:t>
                      </a:r>
                    </a:p>
                  </a:txBody>
                  <a:tcPr marL="150495" marR="3810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457200" indent="-457200">
                        <a:buFont typeface="Arial" panose="020B0604020202020204" pitchFamily="34" charset="0"/>
                        <a:buChar char="•"/>
                      </a:pPr>
                      <a:r>
                        <a:rPr lang="en-US" sz="2600" b="0" i="0" dirty="0">
                          <a:effectLst/>
                          <a:latin typeface="Avenir LT Std 55 Roman" panose="020B0703020203020204"/>
                        </a:rPr>
                        <a:t>Change from baseline to end-of-treatment in nighttime average SBP</a:t>
                      </a:r>
                    </a:p>
                  </a:txBody>
                  <a:tcPr marL="150495" marR="3810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557308089"/>
                  </a:ext>
                </a:extLst>
              </a:tr>
            </a:tbl>
          </a:graphicData>
        </a:graphic>
      </p:graphicFrame>
      <p:sp>
        <p:nvSpPr>
          <p:cNvPr id="2" name="Title 1">
            <a:extLst>
              <a:ext uri="{FF2B5EF4-FFF2-40B4-BE49-F238E27FC236}">
                <a16:creationId xmlns:a16="http://schemas.microsoft.com/office/drawing/2014/main" id="{B78C256F-A965-2847-DBD1-54C600CE7746}"/>
              </a:ext>
            </a:extLst>
          </p:cNvPr>
          <p:cNvSpPr>
            <a:spLocks noGrp="1"/>
          </p:cNvSpPr>
          <p:nvPr>
            <p:ph type="title"/>
          </p:nvPr>
        </p:nvSpPr>
        <p:spPr>
          <a:xfrm>
            <a:off x="838200" y="0"/>
            <a:ext cx="10515600" cy="1325563"/>
          </a:xfrm>
        </p:spPr>
        <p:txBody>
          <a:bodyPr>
            <a:normAutofit/>
          </a:bodyPr>
          <a:lstStyle/>
          <a:p>
            <a:pPr algn="ctr"/>
            <a:r>
              <a:rPr lang="en-US" sz="5000">
                <a:solidFill>
                  <a:schemeClr val="accent2"/>
                </a:solidFill>
              </a:rPr>
              <a:t>Primary and Secondary Endpoints</a:t>
            </a:r>
          </a:p>
        </p:txBody>
      </p:sp>
      <p:sp>
        <p:nvSpPr>
          <p:cNvPr id="11" name="TextBox 10">
            <a:extLst>
              <a:ext uri="{FF2B5EF4-FFF2-40B4-BE49-F238E27FC236}">
                <a16:creationId xmlns:a16="http://schemas.microsoft.com/office/drawing/2014/main" id="{C5DD451C-A217-5115-4A49-C5B2DE45A249}"/>
              </a:ext>
            </a:extLst>
          </p:cNvPr>
          <p:cNvSpPr txBox="1"/>
          <p:nvPr/>
        </p:nvSpPr>
        <p:spPr>
          <a:xfrm>
            <a:off x="1085671" y="6544716"/>
            <a:ext cx="10881360" cy="246221"/>
          </a:xfrm>
          <a:prstGeom prst="rect">
            <a:avLst/>
          </a:prstGeom>
          <a:noFill/>
        </p:spPr>
        <p:txBody>
          <a:bodyPr wrap="square">
            <a:spAutoFit/>
          </a:bodyPr>
          <a:lstStyle/>
          <a:p>
            <a:r>
              <a:rPr lang="en-US" sz="1000">
                <a:latin typeface="Avenir LT Std 55 Roman" panose="020B0703020203020204"/>
              </a:rPr>
              <a:t>SBP, systolic blood pressure.</a:t>
            </a:r>
          </a:p>
        </p:txBody>
      </p:sp>
      <p:graphicFrame>
        <p:nvGraphicFramePr>
          <p:cNvPr id="3" name="Table 2">
            <a:extLst>
              <a:ext uri="{FF2B5EF4-FFF2-40B4-BE49-F238E27FC236}">
                <a16:creationId xmlns:a16="http://schemas.microsoft.com/office/drawing/2014/main" id="{1688AAB0-193F-3977-6E1A-9653691E936E}"/>
              </a:ext>
            </a:extLst>
          </p:cNvPr>
          <p:cNvGraphicFramePr>
            <a:graphicFrameLocks noGrp="1"/>
          </p:cNvGraphicFramePr>
          <p:nvPr>
            <p:extLst>
              <p:ext uri="{D42A27DB-BD31-4B8C-83A1-F6EECF244321}">
                <p14:modId xmlns:p14="http://schemas.microsoft.com/office/powerpoint/2010/main" val="843658308"/>
              </p:ext>
            </p:extLst>
          </p:nvPr>
        </p:nvGraphicFramePr>
        <p:xfrm>
          <a:off x="632460" y="1224352"/>
          <a:ext cx="10927080" cy="1691640"/>
        </p:xfrm>
        <a:graphic>
          <a:graphicData uri="http://schemas.openxmlformats.org/drawingml/2006/table">
            <a:tbl>
              <a:tblPr/>
              <a:tblGrid>
                <a:gridCol w="1874700">
                  <a:extLst>
                    <a:ext uri="{9D8B030D-6E8A-4147-A177-3AD203B41FA5}">
                      <a16:colId xmlns:a16="http://schemas.microsoft.com/office/drawing/2014/main" val="822931904"/>
                    </a:ext>
                  </a:extLst>
                </a:gridCol>
                <a:gridCol w="3568720">
                  <a:extLst>
                    <a:ext uri="{9D8B030D-6E8A-4147-A177-3AD203B41FA5}">
                      <a16:colId xmlns:a16="http://schemas.microsoft.com/office/drawing/2014/main" val="2129395974"/>
                    </a:ext>
                  </a:extLst>
                </a:gridCol>
                <a:gridCol w="5483660">
                  <a:extLst>
                    <a:ext uri="{9D8B030D-6E8A-4147-A177-3AD203B41FA5}">
                      <a16:colId xmlns:a16="http://schemas.microsoft.com/office/drawing/2014/main" val="3275867720"/>
                    </a:ext>
                  </a:extLst>
                </a:gridCol>
              </a:tblGrid>
              <a:tr h="0">
                <a:tc>
                  <a:txBody>
                    <a:bodyPr/>
                    <a:lstStyle/>
                    <a:p>
                      <a:pPr algn="ctr"/>
                      <a:r>
                        <a:rPr lang="en-US" sz="2800" b="1" i="0">
                          <a:solidFill>
                            <a:schemeClr val="tx1"/>
                          </a:solidFill>
                          <a:effectLst/>
                          <a:latin typeface="Avenir LT Std 55 Roman" panose="020B0703020203020204"/>
                        </a:rPr>
                        <a:t>Objective</a:t>
                      </a:r>
                    </a:p>
                  </a:txBody>
                  <a:tcPr marL="150495" marR="38100" marT="85725" marB="1504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i="0">
                          <a:solidFill>
                            <a:schemeClr val="tx1"/>
                          </a:solidFill>
                          <a:effectLst/>
                          <a:latin typeface="Avenir LT Std 55 Roman" panose="020B0703020203020204"/>
                        </a:rPr>
                        <a:t>Domain</a:t>
                      </a:r>
                    </a:p>
                  </a:txBody>
                  <a:tcPr marL="150495" marR="38100" marT="85725" marB="1504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i="0">
                          <a:solidFill>
                            <a:schemeClr val="tx1"/>
                          </a:solidFill>
                          <a:effectLst/>
                          <a:latin typeface="Avenir LT Std 55 Roman" panose="020B0703020203020204"/>
                        </a:rPr>
                        <a:t>Endpoint</a:t>
                      </a:r>
                    </a:p>
                  </a:txBody>
                  <a:tcPr marL="150495" marR="38100" marT="85725" marB="1504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724348"/>
                  </a:ext>
                </a:extLst>
              </a:tr>
              <a:tr h="822960">
                <a:tc>
                  <a:txBody>
                    <a:bodyPr/>
                    <a:lstStyle/>
                    <a:p>
                      <a:pPr algn="ctr"/>
                      <a:r>
                        <a:rPr lang="en-US" sz="2800" b="1" i="0">
                          <a:solidFill>
                            <a:srgbClr val="00008C"/>
                          </a:solidFill>
                          <a:effectLst/>
                          <a:latin typeface="Avenir LT Std 55 Roman" panose="020B0703020203020204"/>
                        </a:rPr>
                        <a:t>Primary</a:t>
                      </a:r>
                    </a:p>
                  </a:txBody>
                  <a:tcPr marL="150495" marR="381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r>
                        <a:rPr lang="en-US" sz="2600" b="0" i="0">
                          <a:effectLst/>
                          <a:latin typeface="Avenir LT Std 55 Roman" panose="020B0703020203020204"/>
                        </a:rPr>
                        <a:t>24-hour ambulatory SBP</a:t>
                      </a:r>
                    </a:p>
                  </a:txBody>
                  <a:tcPr marL="150495" marR="38100" marT="85725" marB="1504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457200" indent="-457200">
                        <a:buFont typeface="Arial" panose="020B0604020202020204" pitchFamily="34" charset="0"/>
                        <a:buChar char="•"/>
                      </a:pPr>
                      <a:r>
                        <a:rPr lang="en-US" sz="2600" b="0" i="0">
                          <a:effectLst/>
                          <a:latin typeface="Avenir LT Std 55 Roman" panose="020B0703020203020204"/>
                        </a:rPr>
                        <a:t>Change from baseline to end-of-treatment in 24-hour average SBP</a:t>
                      </a:r>
                    </a:p>
                  </a:txBody>
                  <a:tcPr marL="150495" marR="38100" marT="85725" marB="1504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25875335"/>
                  </a:ext>
                </a:extLst>
              </a:tr>
            </a:tbl>
          </a:graphicData>
        </a:graphic>
      </p:graphicFrame>
    </p:spTree>
    <p:extLst>
      <p:ext uri="{BB962C8B-B14F-4D97-AF65-F5344CB8AC3E}">
        <p14:creationId xmlns:p14="http://schemas.microsoft.com/office/powerpoint/2010/main" val="250711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256F-A965-2847-DBD1-54C600CE7746}"/>
              </a:ext>
            </a:extLst>
          </p:cNvPr>
          <p:cNvSpPr>
            <a:spLocks noGrp="1"/>
          </p:cNvSpPr>
          <p:nvPr>
            <p:ph type="title"/>
          </p:nvPr>
        </p:nvSpPr>
        <p:spPr>
          <a:xfrm>
            <a:off x="838200" y="-12700"/>
            <a:ext cx="10515600" cy="1325563"/>
          </a:xfrm>
        </p:spPr>
        <p:txBody>
          <a:bodyPr>
            <a:normAutofit/>
          </a:bodyPr>
          <a:lstStyle/>
          <a:p>
            <a:pPr algn="ctr"/>
            <a:r>
              <a:rPr lang="en-US" sz="5000">
                <a:solidFill>
                  <a:schemeClr val="accent2"/>
                </a:solidFill>
              </a:rPr>
              <a:t>Exploratory and Safety Objectives</a:t>
            </a:r>
          </a:p>
        </p:txBody>
      </p:sp>
      <p:sp>
        <p:nvSpPr>
          <p:cNvPr id="11" name="TextBox 10">
            <a:extLst>
              <a:ext uri="{FF2B5EF4-FFF2-40B4-BE49-F238E27FC236}">
                <a16:creationId xmlns:a16="http://schemas.microsoft.com/office/drawing/2014/main" id="{C5DD451C-A217-5115-4A49-C5B2DE45A249}"/>
              </a:ext>
            </a:extLst>
          </p:cNvPr>
          <p:cNvSpPr txBox="1"/>
          <p:nvPr/>
        </p:nvSpPr>
        <p:spPr>
          <a:xfrm>
            <a:off x="1079574" y="6381811"/>
            <a:ext cx="10881360" cy="400110"/>
          </a:xfrm>
          <a:prstGeom prst="rect">
            <a:avLst/>
          </a:prstGeom>
          <a:noFill/>
        </p:spPr>
        <p:txBody>
          <a:bodyPr wrap="square">
            <a:spAutoFit/>
          </a:bodyPr>
          <a:lstStyle/>
          <a:p>
            <a:r>
              <a:rPr lang="en-US" sz="1000" baseline="30000">
                <a:latin typeface="Avenir LT Std 55 Roman" panose="020B0703020203020204"/>
              </a:rPr>
              <a:t>a</a:t>
            </a:r>
            <a:r>
              <a:rPr lang="en-US" sz="1000">
                <a:latin typeface="Avenir LT Std 55 Roman" panose="020B0703020203020204"/>
              </a:rPr>
              <a:t>Including diaphoresis, nocturia, edema, and enuresis.</a:t>
            </a:r>
          </a:p>
          <a:p>
            <a:r>
              <a:rPr lang="en-US" sz="1000">
                <a:latin typeface="Avenir LT Std 55 Roman" panose="020B0703020203020204"/>
              </a:rPr>
              <a:t>BP, blood pressure; DBP, diastolic blood pressure; SBP, systolic blood pressure.</a:t>
            </a:r>
          </a:p>
        </p:txBody>
      </p:sp>
      <p:graphicFrame>
        <p:nvGraphicFramePr>
          <p:cNvPr id="3" name="Table 2">
            <a:extLst>
              <a:ext uri="{FF2B5EF4-FFF2-40B4-BE49-F238E27FC236}">
                <a16:creationId xmlns:a16="http://schemas.microsoft.com/office/drawing/2014/main" id="{1688AAB0-193F-3977-6E1A-9653691E936E}"/>
              </a:ext>
            </a:extLst>
          </p:cNvPr>
          <p:cNvGraphicFramePr>
            <a:graphicFrameLocks noGrp="1"/>
          </p:cNvGraphicFramePr>
          <p:nvPr>
            <p:extLst>
              <p:ext uri="{D42A27DB-BD31-4B8C-83A1-F6EECF244321}">
                <p14:modId xmlns:p14="http://schemas.microsoft.com/office/powerpoint/2010/main" val="3795200675"/>
              </p:ext>
            </p:extLst>
          </p:nvPr>
        </p:nvGraphicFramePr>
        <p:xfrm>
          <a:off x="615696" y="1235914"/>
          <a:ext cx="10927080" cy="3397882"/>
        </p:xfrm>
        <a:graphic>
          <a:graphicData uri="http://schemas.openxmlformats.org/drawingml/2006/table">
            <a:tbl>
              <a:tblPr/>
              <a:tblGrid>
                <a:gridCol w="1944217">
                  <a:extLst>
                    <a:ext uri="{9D8B030D-6E8A-4147-A177-3AD203B41FA5}">
                      <a16:colId xmlns:a16="http://schemas.microsoft.com/office/drawing/2014/main" val="822931904"/>
                    </a:ext>
                  </a:extLst>
                </a:gridCol>
                <a:gridCol w="8982863">
                  <a:extLst>
                    <a:ext uri="{9D8B030D-6E8A-4147-A177-3AD203B41FA5}">
                      <a16:colId xmlns:a16="http://schemas.microsoft.com/office/drawing/2014/main" val="2129395974"/>
                    </a:ext>
                  </a:extLst>
                </a:gridCol>
              </a:tblGrid>
              <a:tr h="648338">
                <a:tc>
                  <a:txBody>
                    <a:bodyPr/>
                    <a:lstStyle/>
                    <a:p>
                      <a:pPr algn="ctr"/>
                      <a:r>
                        <a:rPr lang="en-US" sz="2800" b="1" i="0">
                          <a:solidFill>
                            <a:schemeClr val="tx1"/>
                          </a:solidFill>
                          <a:effectLst/>
                          <a:latin typeface="Avenir LT Std 55 Roman" panose="020B0703020203020204"/>
                        </a:rPr>
                        <a:t>Objective</a:t>
                      </a:r>
                    </a:p>
                  </a:txBody>
                  <a:tcPr marL="150495" marR="38100" marT="85725" marB="1504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i="0">
                          <a:solidFill>
                            <a:schemeClr val="tx1"/>
                          </a:solidFill>
                          <a:effectLst/>
                          <a:latin typeface="Avenir LT Std 55 Roman" panose="020B0703020203020204"/>
                        </a:rPr>
                        <a:t>Domain/Description</a:t>
                      </a:r>
                    </a:p>
                  </a:txBody>
                  <a:tcPr marL="150495" marR="38100" marT="85725" marB="1504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724348"/>
                  </a:ext>
                </a:extLst>
              </a:tr>
              <a:tr h="2734942">
                <a:tc>
                  <a:txBody>
                    <a:bodyPr/>
                    <a:lstStyle/>
                    <a:p>
                      <a:pPr algn="ctr"/>
                      <a:r>
                        <a:rPr lang="en-US" sz="2800" b="1" i="0">
                          <a:solidFill>
                            <a:srgbClr val="00008C"/>
                          </a:solidFill>
                          <a:effectLst/>
                          <a:latin typeface="Avenir LT Std 55 Roman" panose="020B0703020203020204"/>
                        </a:rPr>
                        <a:t>Exploratory</a:t>
                      </a:r>
                    </a:p>
                  </a:txBody>
                  <a:tcPr marL="150495" marR="381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65000"/>
                        <a:alpha val="10000"/>
                      </a:schemeClr>
                    </a:solidFill>
                  </a:tcPr>
                </a:tc>
                <a:tc>
                  <a:txBody>
                    <a:bodyPr/>
                    <a:lstStyle/>
                    <a:p>
                      <a:pPr marL="514350" indent="-514350">
                        <a:buFont typeface="Arial" panose="020B0604020202020204" pitchFamily="34" charset="0"/>
                        <a:buChar char="•"/>
                      </a:pPr>
                      <a:r>
                        <a:rPr lang="en-US" sz="2600" b="0" i="0" dirty="0">
                          <a:effectLst/>
                          <a:latin typeface="Avenir LT Std 55 Roman" panose="020B0703020203020204"/>
                        </a:rPr>
                        <a:t>Ambulatory DBP</a:t>
                      </a:r>
                    </a:p>
                    <a:p>
                      <a:pPr marL="514350" indent="-514350">
                        <a:buFont typeface="Arial" panose="020B0604020202020204" pitchFamily="34" charset="0"/>
                        <a:buChar char="•"/>
                      </a:pPr>
                      <a:r>
                        <a:rPr lang="en-US" sz="2600" b="0" i="0" dirty="0">
                          <a:effectLst/>
                          <a:latin typeface="Avenir LT Std 55 Roman" panose="020B0703020203020204"/>
                        </a:rPr>
                        <a:t>Seated resting DBP</a:t>
                      </a:r>
                    </a:p>
                    <a:p>
                      <a:pPr marL="514350" indent="-514350">
                        <a:buFont typeface="Arial" panose="020B0604020202020204" pitchFamily="34" charset="0"/>
                        <a:buChar char="•"/>
                      </a:pPr>
                      <a:r>
                        <a:rPr lang="en-US" sz="2600" b="0" i="0" dirty="0">
                          <a:effectLst/>
                          <a:latin typeface="Avenir LT Std 55 Roman" panose="020B0703020203020204"/>
                        </a:rPr>
                        <a:t>Day-night BP decline (dipping)</a:t>
                      </a:r>
                    </a:p>
                    <a:p>
                      <a:pPr marL="514350" indent="-514350">
                        <a:buFont typeface="Arial" panose="020B0604020202020204" pitchFamily="34" charset="0"/>
                        <a:buChar char="•"/>
                      </a:pPr>
                      <a:r>
                        <a:rPr lang="en-US" sz="2600" b="0" i="0" dirty="0">
                          <a:effectLst/>
                          <a:latin typeface="Avenir LT Std 55 Roman" panose="020B0703020203020204"/>
                        </a:rPr>
                        <a:t>Relationship between SBP and urine sodium excretion</a:t>
                      </a:r>
                    </a:p>
                    <a:p>
                      <a:pPr marL="514350" indent="-514350">
                        <a:buFont typeface="Arial" panose="020B0604020202020204" pitchFamily="34" charset="0"/>
                        <a:buChar char="•"/>
                      </a:pPr>
                      <a:r>
                        <a:rPr lang="en-US" sz="2600" b="0" i="0" dirty="0">
                          <a:effectLst/>
                          <a:latin typeface="Avenir LT Std 55 Roman" panose="020B0703020203020204"/>
                        </a:rPr>
                        <a:t>Participant-reported change in </a:t>
                      </a:r>
                      <a:r>
                        <a:rPr lang="en-US" sz="2600" b="0" i="0" dirty="0" err="1">
                          <a:effectLst/>
                          <a:latin typeface="Avenir LT Std 55 Roman" panose="020B0703020203020204"/>
                        </a:rPr>
                        <a:t>conditions</a:t>
                      </a:r>
                      <a:r>
                        <a:rPr lang="en-US" sz="2600" b="0" i="0" baseline="30000" dirty="0" err="1">
                          <a:effectLst/>
                          <a:latin typeface="Avenir LT Std 55 Roman" panose="020B0703020203020204"/>
                        </a:rPr>
                        <a:t>a</a:t>
                      </a:r>
                      <a:r>
                        <a:rPr lang="en-US" sz="2600" b="0" i="0" dirty="0">
                          <a:effectLst/>
                          <a:latin typeface="Avenir LT Std 55 Roman" panose="020B0703020203020204"/>
                        </a:rPr>
                        <a:t> </a:t>
                      </a:r>
                    </a:p>
                    <a:p>
                      <a:pPr marL="514350" indent="-514350">
                        <a:buFont typeface="Arial" panose="020B0604020202020204" pitchFamily="34" charset="0"/>
                        <a:buChar char="•"/>
                      </a:pPr>
                      <a:r>
                        <a:rPr lang="en-US" sz="2600" b="0" i="0" dirty="0">
                          <a:effectLst/>
                          <a:latin typeface="Avenir LT Std 55 Roman" panose="020B0703020203020204"/>
                        </a:rPr>
                        <a:t>Participant-reported severity of </a:t>
                      </a:r>
                      <a:r>
                        <a:rPr lang="en-US" sz="2600" b="0" i="0" dirty="0" err="1">
                          <a:effectLst/>
                          <a:latin typeface="Avenir LT Std 55 Roman" panose="020B0703020203020204"/>
                        </a:rPr>
                        <a:t>conditions</a:t>
                      </a:r>
                      <a:r>
                        <a:rPr lang="en-US" sz="2600" b="0" i="0" baseline="30000" dirty="0" err="1">
                          <a:effectLst/>
                          <a:latin typeface="Avenir LT Std 55 Roman" panose="020B0703020203020204"/>
                        </a:rPr>
                        <a:t>a</a:t>
                      </a:r>
                      <a:endParaRPr lang="en-US" sz="2600" b="0" i="0" baseline="30000" dirty="0">
                        <a:effectLst/>
                        <a:latin typeface="Avenir LT Std 55 Roman" panose="020B0703020203020204"/>
                      </a:endParaRPr>
                    </a:p>
                  </a:txBody>
                  <a:tcPr marL="150495" marR="38100" marT="85725" marB="1504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65000"/>
                        <a:alpha val="10000"/>
                      </a:schemeClr>
                    </a:solidFill>
                  </a:tcPr>
                </a:tc>
                <a:extLst>
                  <a:ext uri="{0D108BD9-81ED-4DB2-BD59-A6C34878D82A}">
                    <a16:rowId xmlns:a16="http://schemas.microsoft.com/office/drawing/2014/main" val="125875335"/>
                  </a:ext>
                </a:extLst>
              </a:tr>
            </a:tbl>
          </a:graphicData>
        </a:graphic>
      </p:graphicFrame>
      <p:graphicFrame>
        <p:nvGraphicFramePr>
          <p:cNvPr id="9" name="Table 8">
            <a:extLst>
              <a:ext uri="{FF2B5EF4-FFF2-40B4-BE49-F238E27FC236}">
                <a16:creationId xmlns:a16="http://schemas.microsoft.com/office/drawing/2014/main" id="{B90F4DE2-F096-165C-E0F7-326D6F4528DD}"/>
              </a:ext>
            </a:extLst>
          </p:cNvPr>
          <p:cNvGraphicFramePr>
            <a:graphicFrameLocks noGrp="1"/>
          </p:cNvGraphicFramePr>
          <p:nvPr>
            <p:extLst>
              <p:ext uri="{D42A27DB-BD31-4B8C-83A1-F6EECF244321}">
                <p14:modId xmlns:p14="http://schemas.microsoft.com/office/powerpoint/2010/main" val="258074490"/>
              </p:ext>
            </p:extLst>
          </p:nvPr>
        </p:nvGraphicFramePr>
        <p:xfrm>
          <a:off x="615696" y="4856831"/>
          <a:ext cx="10927080" cy="1028700"/>
        </p:xfrm>
        <a:graphic>
          <a:graphicData uri="http://schemas.openxmlformats.org/drawingml/2006/table">
            <a:tbl>
              <a:tblPr/>
              <a:tblGrid>
                <a:gridCol w="1941994">
                  <a:extLst>
                    <a:ext uri="{9D8B030D-6E8A-4147-A177-3AD203B41FA5}">
                      <a16:colId xmlns:a16="http://schemas.microsoft.com/office/drawing/2014/main" val="822931904"/>
                    </a:ext>
                  </a:extLst>
                </a:gridCol>
                <a:gridCol w="8985086">
                  <a:extLst>
                    <a:ext uri="{9D8B030D-6E8A-4147-A177-3AD203B41FA5}">
                      <a16:colId xmlns:a16="http://schemas.microsoft.com/office/drawing/2014/main" val="2129395974"/>
                    </a:ext>
                  </a:extLst>
                </a:gridCol>
              </a:tblGrid>
              <a:tr h="1005840">
                <a:tc>
                  <a:txBody>
                    <a:bodyPr/>
                    <a:lstStyle/>
                    <a:p>
                      <a:pPr algn="ctr"/>
                      <a:r>
                        <a:rPr lang="en-US" sz="2800" b="1" i="0">
                          <a:solidFill>
                            <a:srgbClr val="852064"/>
                          </a:solidFill>
                          <a:effectLst/>
                          <a:latin typeface="Avenir LT Std 55 Roman" panose="020B0703020203020204"/>
                        </a:rPr>
                        <a:t>Safety</a:t>
                      </a:r>
                    </a:p>
                  </a:txBody>
                  <a:tcPr marL="150495" marR="381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DEE4"/>
                    </a:solidFill>
                  </a:tcPr>
                </a:tc>
                <a:tc>
                  <a:txBody>
                    <a:bodyPr/>
                    <a:lstStyle/>
                    <a:p>
                      <a:pPr marL="457200" indent="-457200">
                        <a:buFont typeface="Arial" panose="020B0604020202020204" pitchFamily="34" charset="0"/>
                        <a:buChar char="•"/>
                      </a:pPr>
                      <a:r>
                        <a:rPr lang="en-US" sz="2600" b="0" i="0">
                          <a:effectLst/>
                          <a:latin typeface="Avenir LT Std 55 Roman" panose="020B0703020203020204"/>
                        </a:rPr>
                        <a:t>Additional safety endpoints relating to </a:t>
                      </a:r>
                      <a:r>
                        <a:rPr lang="en-US" sz="2600" b="0" i="0" kern="1200">
                          <a:solidFill>
                            <a:schemeClr val="tx1"/>
                          </a:solidFill>
                          <a:effectLst/>
                          <a:latin typeface="Avenir LT Std 55 Roman" panose="020B0703020203020204"/>
                          <a:ea typeface="+mn-ea"/>
                          <a:cs typeface="+mn-cs"/>
                        </a:rPr>
                        <a:t>treatment-emergent adverse events </a:t>
                      </a:r>
                      <a:r>
                        <a:rPr lang="en-US" sz="2600" b="0" i="0">
                          <a:effectLst/>
                          <a:latin typeface="Avenir LT Std 55 Roman" panose="020B0703020203020204"/>
                        </a:rPr>
                        <a:t>will also be collected</a:t>
                      </a:r>
                    </a:p>
                  </a:txBody>
                  <a:tcPr marL="150495" marR="38100" marT="85725" marB="1504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DEE4"/>
                    </a:solidFill>
                  </a:tcPr>
                </a:tc>
                <a:extLst>
                  <a:ext uri="{0D108BD9-81ED-4DB2-BD59-A6C34878D82A}">
                    <a16:rowId xmlns:a16="http://schemas.microsoft.com/office/drawing/2014/main" val="125875335"/>
                  </a:ext>
                </a:extLst>
              </a:tr>
            </a:tbl>
          </a:graphicData>
        </a:graphic>
      </p:graphicFrame>
    </p:spTree>
    <p:extLst>
      <p:ext uri="{BB962C8B-B14F-4D97-AF65-F5344CB8AC3E}">
        <p14:creationId xmlns:p14="http://schemas.microsoft.com/office/powerpoint/2010/main" val="3205053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94EF-BC7B-227D-258F-D2785B3FE527}"/>
              </a:ext>
            </a:extLst>
          </p:cNvPr>
          <p:cNvSpPr>
            <a:spLocks noGrp="1"/>
          </p:cNvSpPr>
          <p:nvPr>
            <p:ph type="title"/>
          </p:nvPr>
        </p:nvSpPr>
        <p:spPr>
          <a:xfrm>
            <a:off x="838200" y="0"/>
            <a:ext cx="10515600" cy="1325563"/>
          </a:xfrm>
        </p:spPr>
        <p:txBody>
          <a:bodyPr>
            <a:normAutofit/>
          </a:bodyPr>
          <a:lstStyle/>
          <a:p>
            <a:pPr algn="ctr"/>
            <a:r>
              <a:rPr lang="en-US" sz="5000">
                <a:solidFill>
                  <a:schemeClr val="accent2"/>
                </a:solidFill>
              </a:rPr>
              <a:t>Target Sample Size</a:t>
            </a:r>
          </a:p>
        </p:txBody>
      </p:sp>
      <p:sp>
        <p:nvSpPr>
          <p:cNvPr id="3" name="Content Placeholder 2">
            <a:extLst>
              <a:ext uri="{FF2B5EF4-FFF2-40B4-BE49-F238E27FC236}">
                <a16:creationId xmlns:a16="http://schemas.microsoft.com/office/drawing/2014/main" id="{CB9BA061-2B88-AEDD-C12C-4621D248D15C}"/>
              </a:ext>
            </a:extLst>
          </p:cNvPr>
          <p:cNvSpPr>
            <a:spLocks noGrp="1"/>
          </p:cNvSpPr>
          <p:nvPr>
            <p:ph sz="half" idx="1"/>
          </p:nvPr>
        </p:nvSpPr>
        <p:spPr>
          <a:xfrm>
            <a:off x="632460" y="1573552"/>
            <a:ext cx="10927080" cy="3710895"/>
          </a:xfrm>
        </p:spPr>
        <p:txBody>
          <a:bodyPr>
            <a:noAutofit/>
          </a:bodyPr>
          <a:lstStyle/>
          <a:p>
            <a:pPr>
              <a:spcAft>
                <a:spcPts val="1000"/>
              </a:spcAft>
            </a:pPr>
            <a:r>
              <a:rPr lang="en-US" sz="3200">
                <a:solidFill>
                  <a:schemeClr val="tx1"/>
                </a:solidFill>
              </a:rPr>
              <a:t>A target sample size of </a:t>
            </a:r>
            <a:r>
              <a:rPr lang="en-US" sz="3200" b="1">
                <a:solidFill>
                  <a:srgbClr val="00B050"/>
                </a:solidFill>
              </a:rPr>
              <a:t>57 completers </a:t>
            </a:r>
            <a:r>
              <a:rPr lang="en-US" sz="3200">
                <a:solidFill>
                  <a:schemeClr val="tx1"/>
                </a:solidFill>
              </a:rPr>
              <a:t>will enable 90% power to detect a mean decrease in 24-hour SBP of </a:t>
            </a:r>
            <a:r>
              <a:rPr lang="en-US" sz="3200" b="1">
                <a:solidFill>
                  <a:srgbClr val="00B050"/>
                </a:solidFill>
              </a:rPr>
              <a:t>3.5 mmHg </a:t>
            </a:r>
            <a:r>
              <a:rPr lang="en-US" sz="3200">
                <a:solidFill>
                  <a:schemeClr val="tx1"/>
                </a:solidFill>
              </a:rPr>
              <a:t>(with a standard deviation of the difference of 8.0 mmHg) from baseline to the end of treatment </a:t>
            </a:r>
          </a:p>
          <a:p>
            <a:pPr>
              <a:spcAft>
                <a:spcPts val="1000"/>
              </a:spcAft>
            </a:pPr>
            <a:r>
              <a:rPr lang="en-US" sz="3200">
                <a:solidFill>
                  <a:schemeClr val="tx1"/>
                </a:solidFill>
              </a:rPr>
              <a:t>Using a 2-stage group sequential design, the sample size will be adaptively determined; an </a:t>
            </a:r>
            <a:r>
              <a:rPr lang="en-US" sz="3200" b="1">
                <a:solidFill>
                  <a:srgbClr val="00B050"/>
                </a:solidFill>
              </a:rPr>
              <a:t>interim analysis at 75% completion </a:t>
            </a:r>
            <a:r>
              <a:rPr lang="en-US" sz="3200">
                <a:solidFill>
                  <a:schemeClr val="tx1"/>
                </a:solidFill>
              </a:rPr>
              <a:t>will inform the final study sample size</a:t>
            </a:r>
          </a:p>
        </p:txBody>
      </p:sp>
      <p:sp>
        <p:nvSpPr>
          <p:cNvPr id="4" name="TextBox 3">
            <a:extLst>
              <a:ext uri="{FF2B5EF4-FFF2-40B4-BE49-F238E27FC236}">
                <a16:creationId xmlns:a16="http://schemas.microsoft.com/office/drawing/2014/main" id="{7F12FAEA-B52C-4986-71E7-8EE27200EF1B}"/>
              </a:ext>
            </a:extLst>
          </p:cNvPr>
          <p:cNvSpPr txBox="1"/>
          <p:nvPr/>
        </p:nvSpPr>
        <p:spPr>
          <a:xfrm>
            <a:off x="1039947" y="6544716"/>
            <a:ext cx="10927080" cy="246221"/>
          </a:xfrm>
          <a:prstGeom prst="rect">
            <a:avLst/>
          </a:prstGeom>
          <a:noFill/>
        </p:spPr>
        <p:txBody>
          <a:bodyPr wrap="square">
            <a:spAutoFit/>
          </a:bodyPr>
          <a:lstStyle/>
          <a:p>
            <a:r>
              <a:rPr lang="en-US" sz="1000">
                <a:latin typeface="Avenir LT Std 55 Roman" panose="020B0703020203020204"/>
              </a:rPr>
              <a:t>SBP, systolic blood pressure.</a:t>
            </a:r>
          </a:p>
        </p:txBody>
      </p:sp>
    </p:spTree>
    <p:extLst>
      <p:ext uri="{BB962C8B-B14F-4D97-AF65-F5344CB8AC3E}">
        <p14:creationId xmlns:p14="http://schemas.microsoft.com/office/powerpoint/2010/main" val="2558539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94EF-BC7B-227D-258F-D2785B3FE527}"/>
              </a:ext>
            </a:extLst>
          </p:cNvPr>
          <p:cNvSpPr>
            <a:spLocks noGrp="1"/>
          </p:cNvSpPr>
          <p:nvPr>
            <p:ph type="title"/>
          </p:nvPr>
        </p:nvSpPr>
        <p:spPr>
          <a:xfrm>
            <a:off x="838200" y="0"/>
            <a:ext cx="10515600" cy="1325880"/>
          </a:xfrm>
        </p:spPr>
        <p:txBody>
          <a:bodyPr>
            <a:normAutofit/>
          </a:bodyPr>
          <a:lstStyle/>
          <a:p>
            <a:pPr algn="ctr"/>
            <a:r>
              <a:rPr lang="en-US" sz="5000">
                <a:solidFill>
                  <a:schemeClr val="accent2"/>
                </a:solidFill>
              </a:rPr>
              <a:t>Strengths and Limitations</a:t>
            </a:r>
          </a:p>
        </p:txBody>
      </p:sp>
      <p:sp>
        <p:nvSpPr>
          <p:cNvPr id="4" name="TextBox 3">
            <a:extLst>
              <a:ext uri="{FF2B5EF4-FFF2-40B4-BE49-F238E27FC236}">
                <a16:creationId xmlns:a16="http://schemas.microsoft.com/office/drawing/2014/main" id="{7F12FAEA-B52C-4986-71E7-8EE27200EF1B}"/>
              </a:ext>
            </a:extLst>
          </p:cNvPr>
          <p:cNvSpPr txBox="1"/>
          <p:nvPr/>
        </p:nvSpPr>
        <p:spPr>
          <a:xfrm>
            <a:off x="1102772" y="6243938"/>
            <a:ext cx="10893287" cy="553998"/>
          </a:xfrm>
          <a:prstGeom prst="rect">
            <a:avLst/>
          </a:prstGeom>
          <a:noFill/>
        </p:spPr>
        <p:txBody>
          <a:bodyPr wrap="square">
            <a:spAutoFit/>
          </a:bodyPr>
          <a:lstStyle/>
          <a:p>
            <a:r>
              <a:rPr lang="en-US" sz="1000">
                <a:latin typeface="Avenir LT Std 55 Roman" panose="020B0703020203020204"/>
              </a:rPr>
              <a:t>ABPM, ambulatory blood pressure monitoring; BP, blood pressure; SBP, systolic blood pressure.</a:t>
            </a:r>
          </a:p>
          <a:p>
            <a:r>
              <a:rPr lang="en-US" sz="1000">
                <a:latin typeface="Avenir LT Std 55 Roman" panose="020B0703020203020204"/>
              </a:rPr>
              <a:t>1. US Food and Drug Administration. Assessment of pressor effects of drugs: draft guidance for industry. 2022. https://www.fda.gov/regulatory-information/search-fda-guidance-documents/assessment-pressor-effects-drugs-guidance-industry.</a:t>
            </a:r>
          </a:p>
        </p:txBody>
      </p:sp>
      <p:sp>
        <p:nvSpPr>
          <p:cNvPr id="8" name="Content Placeholder 2">
            <a:extLst>
              <a:ext uri="{FF2B5EF4-FFF2-40B4-BE49-F238E27FC236}">
                <a16:creationId xmlns:a16="http://schemas.microsoft.com/office/drawing/2014/main" id="{1577A4D3-6FB7-4D24-3526-3713E88EA680}"/>
              </a:ext>
            </a:extLst>
          </p:cNvPr>
          <p:cNvSpPr>
            <a:spLocks noGrp="1"/>
          </p:cNvSpPr>
          <p:nvPr>
            <p:ph sz="half" idx="1"/>
          </p:nvPr>
        </p:nvSpPr>
        <p:spPr>
          <a:xfrm>
            <a:off x="632460" y="1013600"/>
            <a:ext cx="10684585" cy="4892468"/>
          </a:xfrm>
        </p:spPr>
        <p:txBody>
          <a:bodyPr>
            <a:noAutofit/>
          </a:bodyPr>
          <a:lstStyle/>
          <a:p>
            <a:pPr>
              <a:lnSpc>
                <a:spcPct val="100000"/>
              </a:lnSpc>
              <a:spcAft>
                <a:spcPts val="600"/>
              </a:spcAft>
            </a:pPr>
            <a:r>
              <a:rPr lang="en-US" sz="2700" dirty="0">
                <a:solidFill>
                  <a:schemeClr val="tx1"/>
                </a:solidFill>
              </a:rPr>
              <a:t>The use of </a:t>
            </a:r>
            <a:r>
              <a:rPr lang="en-US" sz="2700" b="1" dirty="0">
                <a:solidFill>
                  <a:srgbClr val="00B050"/>
                </a:solidFill>
              </a:rPr>
              <a:t>ABPM in single-arm studies </a:t>
            </a:r>
            <a:r>
              <a:rPr lang="en-US" sz="2700" dirty="0">
                <a:solidFill>
                  <a:schemeClr val="tx1"/>
                </a:solidFill>
              </a:rPr>
              <a:t>reduces potential for observer bias in assessing BP, and reduces the effect of temporary fluctuations in BP associated with clinic BP (</a:t>
            </a:r>
            <a:r>
              <a:rPr lang="en-US" sz="2700" dirty="0" err="1">
                <a:solidFill>
                  <a:schemeClr val="tx1"/>
                </a:solidFill>
              </a:rPr>
              <a:t>ie</a:t>
            </a:r>
            <a:r>
              <a:rPr lang="en-US" sz="2700" dirty="0">
                <a:solidFill>
                  <a:schemeClr val="tx1"/>
                </a:solidFill>
              </a:rPr>
              <a:t>, “white coat effect”)</a:t>
            </a:r>
            <a:r>
              <a:rPr lang="en-US" sz="2700" baseline="30000" dirty="0">
                <a:solidFill>
                  <a:schemeClr val="tx1"/>
                </a:solidFill>
              </a:rPr>
              <a:t>1</a:t>
            </a:r>
          </a:p>
          <a:p>
            <a:pPr>
              <a:lnSpc>
                <a:spcPct val="100000"/>
              </a:lnSpc>
              <a:spcAft>
                <a:spcPts val="600"/>
              </a:spcAft>
            </a:pPr>
            <a:r>
              <a:rPr lang="en-US" sz="2700" dirty="0">
                <a:solidFill>
                  <a:schemeClr val="tx1"/>
                </a:solidFill>
              </a:rPr>
              <a:t>Dietary salt intake is not monitored or restricted as part of this study, similar to a real-world context; correlations between urinary sodium excretion and SBP will be employed to examine changes at each assessment and between timepoints </a:t>
            </a:r>
          </a:p>
          <a:p>
            <a:pPr>
              <a:lnSpc>
                <a:spcPct val="100000"/>
              </a:lnSpc>
              <a:spcAft>
                <a:spcPts val="600"/>
              </a:spcAft>
            </a:pPr>
            <a:r>
              <a:rPr lang="en-US" sz="2700" dirty="0">
                <a:solidFill>
                  <a:schemeClr val="tx1"/>
                </a:solidFill>
              </a:rPr>
              <a:t>Participants are asked to maintain consistent sleeping habits, dietary habits, and exercise regimens to avoid confounding effects on BP</a:t>
            </a:r>
          </a:p>
          <a:p>
            <a:pPr>
              <a:lnSpc>
                <a:spcPct val="100000"/>
              </a:lnSpc>
              <a:spcAft>
                <a:spcPts val="600"/>
              </a:spcAft>
            </a:pPr>
            <a:r>
              <a:rPr lang="en-US" sz="2700" dirty="0">
                <a:solidFill>
                  <a:schemeClr val="tx1"/>
                </a:solidFill>
              </a:rPr>
              <a:t>Limitations of XYLO are its open-label design and lack of a control arm/condition</a:t>
            </a:r>
          </a:p>
        </p:txBody>
      </p:sp>
    </p:spTree>
    <p:extLst>
      <p:ext uri="{BB962C8B-B14F-4D97-AF65-F5344CB8AC3E}">
        <p14:creationId xmlns:p14="http://schemas.microsoft.com/office/powerpoint/2010/main" val="3797226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F6970-6947-6546-25DC-F19308A9D9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7DBA5F-4E5D-9573-BA75-E7C639F61F6A}"/>
              </a:ext>
            </a:extLst>
          </p:cNvPr>
          <p:cNvSpPr>
            <a:spLocks noGrp="1"/>
          </p:cNvSpPr>
          <p:nvPr>
            <p:ph type="title"/>
          </p:nvPr>
        </p:nvSpPr>
        <p:spPr>
          <a:xfrm>
            <a:off x="838200" y="0"/>
            <a:ext cx="10515600" cy="1325563"/>
          </a:xfrm>
        </p:spPr>
        <p:txBody>
          <a:bodyPr>
            <a:normAutofit/>
          </a:bodyPr>
          <a:lstStyle/>
          <a:p>
            <a:pPr algn="ctr"/>
            <a:r>
              <a:rPr lang="en-US" sz="5000">
                <a:solidFill>
                  <a:schemeClr val="accent2"/>
                </a:solidFill>
              </a:rPr>
              <a:t>Conclusions</a:t>
            </a:r>
          </a:p>
        </p:txBody>
      </p:sp>
      <p:sp>
        <p:nvSpPr>
          <p:cNvPr id="3" name="Content Placeholder 2">
            <a:extLst>
              <a:ext uri="{FF2B5EF4-FFF2-40B4-BE49-F238E27FC236}">
                <a16:creationId xmlns:a16="http://schemas.microsoft.com/office/drawing/2014/main" id="{EA574E5F-8181-DA4E-70D5-4E772647D9CD}"/>
              </a:ext>
            </a:extLst>
          </p:cNvPr>
          <p:cNvSpPr>
            <a:spLocks noGrp="1"/>
          </p:cNvSpPr>
          <p:nvPr>
            <p:ph sz="half" idx="1"/>
          </p:nvPr>
        </p:nvSpPr>
        <p:spPr>
          <a:xfrm>
            <a:off x="632460" y="1547275"/>
            <a:ext cx="11185729" cy="3837524"/>
          </a:xfrm>
        </p:spPr>
        <p:txBody>
          <a:bodyPr>
            <a:normAutofit/>
          </a:bodyPr>
          <a:lstStyle/>
          <a:p>
            <a:pPr>
              <a:lnSpc>
                <a:spcPct val="80000"/>
              </a:lnSpc>
              <a:spcAft>
                <a:spcPts val="1000"/>
              </a:spcAft>
            </a:pPr>
            <a:r>
              <a:rPr lang="en-US" sz="3200">
                <a:solidFill>
                  <a:schemeClr val="tx1"/>
                </a:solidFill>
              </a:rPr>
              <a:t>XYLO is the first clinical study to investigate the effect of </a:t>
            </a:r>
            <a:r>
              <a:rPr lang="en-US" sz="3200" b="1">
                <a:solidFill>
                  <a:srgbClr val="00B050"/>
                </a:solidFill>
              </a:rPr>
              <a:t>transitioning to LXB from SXB on 24-hour SBP </a:t>
            </a:r>
            <a:r>
              <a:rPr lang="en-US" sz="3200">
                <a:solidFill>
                  <a:schemeClr val="tx1"/>
                </a:solidFill>
              </a:rPr>
              <a:t>in people          with narcolepsy</a:t>
            </a:r>
          </a:p>
          <a:p>
            <a:pPr>
              <a:lnSpc>
                <a:spcPct val="80000"/>
              </a:lnSpc>
              <a:spcAft>
                <a:spcPts val="1000"/>
              </a:spcAft>
            </a:pPr>
            <a:r>
              <a:rPr lang="en-US" sz="3200">
                <a:solidFill>
                  <a:schemeClr val="tx1"/>
                </a:solidFill>
              </a:rPr>
              <a:t>In light of the association between </a:t>
            </a:r>
            <a:r>
              <a:rPr lang="en-US" sz="3200" b="1">
                <a:solidFill>
                  <a:srgbClr val="00B050"/>
                </a:solidFill>
              </a:rPr>
              <a:t>high sodium intake and CV disease</a:t>
            </a:r>
            <a:r>
              <a:rPr lang="en-US" sz="3200">
                <a:solidFill>
                  <a:schemeClr val="tx1"/>
                </a:solidFill>
              </a:rPr>
              <a:t>,</a:t>
            </a:r>
            <a:r>
              <a:rPr lang="en-US" sz="3200" baseline="30000">
                <a:solidFill>
                  <a:schemeClr val="tx1"/>
                </a:solidFill>
              </a:rPr>
              <a:t>1-5</a:t>
            </a:r>
            <a:r>
              <a:rPr lang="en-US" sz="3200">
                <a:solidFill>
                  <a:schemeClr val="tx1"/>
                </a:solidFill>
              </a:rPr>
              <a:t> and the high burden and increased risk of CV disease in people with narcolepsy,</a:t>
            </a:r>
            <a:r>
              <a:rPr lang="en-US" sz="3200" baseline="30000">
                <a:solidFill>
                  <a:schemeClr val="tx1"/>
                </a:solidFill>
              </a:rPr>
              <a:t>6-8</a:t>
            </a:r>
            <a:r>
              <a:rPr lang="en-US" sz="3200">
                <a:solidFill>
                  <a:schemeClr val="tx1"/>
                </a:solidFill>
              </a:rPr>
              <a:t> this study will help inform healthcare provider and patient selection of optimal treatment for narcolepsy</a:t>
            </a:r>
          </a:p>
        </p:txBody>
      </p:sp>
      <p:sp>
        <p:nvSpPr>
          <p:cNvPr id="7" name="TextBox 6">
            <a:extLst>
              <a:ext uri="{FF2B5EF4-FFF2-40B4-BE49-F238E27FC236}">
                <a16:creationId xmlns:a16="http://schemas.microsoft.com/office/drawing/2014/main" id="{24E67D07-9D1F-E3C9-23B4-3548486F25B1}"/>
              </a:ext>
            </a:extLst>
          </p:cNvPr>
          <p:cNvSpPr txBox="1"/>
          <p:nvPr/>
        </p:nvSpPr>
        <p:spPr>
          <a:xfrm>
            <a:off x="1067528" y="6215685"/>
            <a:ext cx="10748043" cy="553998"/>
          </a:xfrm>
          <a:prstGeom prst="rect">
            <a:avLst/>
          </a:prstGeom>
          <a:noFill/>
        </p:spPr>
        <p:txBody>
          <a:bodyPr wrap="square">
            <a:spAutoFit/>
          </a:bodyPr>
          <a:lstStyle/>
          <a:p>
            <a:r>
              <a:rPr lang="en-US" sz="1000">
                <a:latin typeface="Avenir LT Std 55 Roman" panose="020B0703020203020204"/>
              </a:rPr>
              <a:t>CV, cardiovascular; LXB, low-sodium oxybate; SBP, systolic blood pressure; SXB, high-sodium oxybate.</a:t>
            </a:r>
          </a:p>
          <a:p>
            <a:r>
              <a:rPr lang="en-US" sz="1000">
                <a:latin typeface="Avenir LT Std 55 Roman" panose="020B0703020203020204"/>
              </a:rPr>
              <a:t>1. Strazzullo P, et al. </a:t>
            </a:r>
            <a:r>
              <a:rPr lang="en-US" sz="1000" i="1">
                <a:latin typeface="Avenir LT Std 55 Roman" panose="020B0703020203020204"/>
              </a:rPr>
              <a:t>BMJ</a:t>
            </a:r>
            <a:r>
              <a:rPr lang="en-US" sz="1000">
                <a:latin typeface="Avenir LT Std 55 Roman" panose="020B0703020203020204"/>
              </a:rPr>
              <a:t>.</a:t>
            </a:r>
            <a:r>
              <a:rPr lang="en-US" sz="1000" i="1">
                <a:latin typeface="Avenir LT Std 55 Roman" panose="020B0703020203020204"/>
              </a:rPr>
              <a:t> </a:t>
            </a:r>
            <a:r>
              <a:rPr lang="en-US" sz="1000">
                <a:latin typeface="Avenir LT Std 55 Roman" panose="020B0703020203020204"/>
              </a:rPr>
              <a:t>2009;339:b4567. 2. Gardener H, et al. </a:t>
            </a:r>
            <a:r>
              <a:rPr lang="en-US" sz="1000" i="1">
                <a:latin typeface="Avenir LT Std 55 Roman" panose="020B0703020203020204"/>
              </a:rPr>
              <a:t>Stroke</a:t>
            </a:r>
            <a:r>
              <a:rPr lang="en-US" sz="1000">
                <a:latin typeface="Avenir LT Std 55 Roman" panose="020B0703020203020204"/>
              </a:rPr>
              <a:t>.</a:t>
            </a:r>
            <a:r>
              <a:rPr lang="en-US" sz="1000" i="1">
                <a:latin typeface="Avenir LT Std 55 Roman" panose="020B0703020203020204"/>
              </a:rPr>
              <a:t> </a:t>
            </a:r>
            <a:r>
              <a:rPr lang="en-US" sz="1000">
                <a:latin typeface="Avenir LT Std 55 Roman" panose="020B0703020203020204"/>
              </a:rPr>
              <a:t>2012;43(5):1200-5. 3. Ma Y, et al. </a:t>
            </a:r>
            <a:r>
              <a:rPr lang="en-US" sz="1000" i="1">
                <a:latin typeface="Avenir LT Std 55 Roman" panose="020B0703020203020204"/>
              </a:rPr>
              <a:t>N Engl J Med</a:t>
            </a:r>
            <a:r>
              <a:rPr lang="en-US" sz="1000">
                <a:latin typeface="Avenir LT Std 55 Roman" panose="020B0703020203020204"/>
              </a:rPr>
              <a:t>. 2022;386(3):252-63. 4. Mozaffarian D, et al. </a:t>
            </a:r>
            <a:r>
              <a:rPr lang="en-US" sz="1000" i="1">
                <a:latin typeface="Avenir LT Std 55 Roman" panose="020B0703020203020204"/>
              </a:rPr>
              <a:t>N Engl J Med</a:t>
            </a:r>
            <a:r>
              <a:rPr lang="en-US" sz="1000">
                <a:latin typeface="Avenir LT Std 55 Roman" panose="020B0703020203020204"/>
              </a:rPr>
              <a:t>. 2014;371(7):624-34.</a:t>
            </a:r>
            <a:br>
              <a:rPr lang="en-US" sz="1000">
                <a:latin typeface="Avenir LT Std 55 Roman" panose="020B0703020203020204"/>
              </a:rPr>
            </a:br>
            <a:r>
              <a:rPr lang="en-US" sz="1000">
                <a:latin typeface="Avenir LT Std 55 Roman" panose="020B0703020203020204"/>
              </a:rPr>
              <a:t>5. Filippini T, et al. </a:t>
            </a:r>
            <a:r>
              <a:rPr lang="en-US" sz="1000" i="1">
                <a:latin typeface="Avenir LT Std 55 Roman" panose="020B0703020203020204"/>
              </a:rPr>
              <a:t>Circulation. </a:t>
            </a:r>
            <a:r>
              <a:rPr lang="en-US" sz="1000">
                <a:latin typeface="Avenir LT Std 55 Roman" panose="020B0703020203020204"/>
              </a:rPr>
              <a:t>2021;143(16):1542-67. 6. Ohayon MM. </a:t>
            </a:r>
            <a:r>
              <a:rPr lang="en-US" sz="1000" i="1">
                <a:latin typeface="Avenir LT Std 55 Roman" panose="020B0703020203020204"/>
              </a:rPr>
              <a:t>Sleep Med</a:t>
            </a:r>
            <a:r>
              <a:rPr lang="en-US" sz="1000">
                <a:latin typeface="Avenir LT Std 55 Roman" panose="020B0703020203020204"/>
              </a:rPr>
              <a:t>. 2013;14(6):488-92. 7. Black J, et al. </a:t>
            </a:r>
            <a:r>
              <a:rPr lang="en-US" sz="1000" i="1">
                <a:latin typeface="Avenir LT Std 55 Roman" panose="020B0703020203020204"/>
              </a:rPr>
              <a:t>Sleep Med</a:t>
            </a:r>
            <a:r>
              <a:rPr lang="en-US" sz="1000">
                <a:latin typeface="Avenir LT Std 55 Roman" panose="020B0703020203020204"/>
              </a:rPr>
              <a:t>. 2017;33:13-8. 8. Ben-Joseph RH, et al. </a:t>
            </a:r>
            <a:r>
              <a:rPr lang="en-US" sz="1000" i="1">
                <a:latin typeface="Avenir LT Std 55 Roman" panose="020B0703020203020204"/>
              </a:rPr>
              <a:t>Sleep</a:t>
            </a:r>
            <a:r>
              <a:rPr lang="en-US" sz="1000">
                <a:latin typeface="Avenir LT Std 55 Roman" panose="020B0703020203020204"/>
              </a:rPr>
              <a:t>. 2023;46(10):zsad161. </a:t>
            </a:r>
          </a:p>
        </p:txBody>
      </p:sp>
    </p:spTree>
    <p:extLst>
      <p:ext uri="{BB962C8B-B14F-4D97-AF65-F5344CB8AC3E}">
        <p14:creationId xmlns:p14="http://schemas.microsoft.com/office/powerpoint/2010/main" val="1251655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2EA8AE95-1357-99FC-F991-E514BB4D3F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8993" y="314015"/>
            <a:ext cx="7974013" cy="71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a:extLst>
              <a:ext uri="{FF2B5EF4-FFF2-40B4-BE49-F238E27FC236}">
                <a16:creationId xmlns:a16="http://schemas.microsoft.com/office/drawing/2014/main" id="{E98A9261-5537-8C2B-8490-1B4EEC5BE7CC}"/>
              </a:ext>
            </a:extLst>
          </p:cNvPr>
          <p:cNvSpPr txBox="1"/>
          <p:nvPr/>
        </p:nvSpPr>
        <p:spPr>
          <a:xfrm>
            <a:off x="2500140" y="2054575"/>
            <a:ext cx="7765991" cy="1938992"/>
          </a:xfrm>
          <a:prstGeom prst="rect">
            <a:avLst/>
          </a:prstGeom>
          <a:noFill/>
        </p:spPr>
        <p:txBody>
          <a:bodyPr wrap="square" rtlCol="0">
            <a:spAutoFit/>
          </a:bodyPr>
          <a:lstStyle/>
          <a:p>
            <a:pPr algn="ctr"/>
            <a:r>
              <a:rPr lang="en-US" sz="4000">
                <a:solidFill>
                  <a:schemeClr val="accent1"/>
                </a:solidFill>
                <a:latin typeface="Abadi" panose="020B0604020104020204" pitchFamily="34" charset="0"/>
              </a:rPr>
              <a:t>To review this speaker's disclosure information, please visit </a:t>
            </a:r>
            <a:r>
              <a:rPr lang="en-US" sz="4000" u="sng">
                <a:solidFill>
                  <a:schemeClr val="accent1"/>
                </a:solidFill>
                <a:latin typeface="Abadi" panose="020B0604020104020204" pitchFamily="34" charset="0"/>
              </a:rPr>
              <a:t>sleepmeeting.org</a:t>
            </a:r>
            <a:r>
              <a:rPr lang="en-US" sz="4000" b="1" u="sng">
                <a:solidFill>
                  <a:schemeClr val="accent1"/>
                </a:solidFill>
                <a:latin typeface="Abadi" panose="020B0604020104020204" pitchFamily="34" charset="0"/>
              </a:rPr>
              <a:t>.</a:t>
            </a:r>
            <a:endParaRPr lang="en-US" sz="4000">
              <a:solidFill>
                <a:schemeClr val="accent1"/>
              </a:solidFill>
              <a:latin typeface="Abadi" panose="020B0604020104020204" pitchFamily="34" charset="0"/>
            </a:endParaRPr>
          </a:p>
        </p:txBody>
      </p:sp>
    </p:spTree>
    <p:extLst>
      <p:ext uri="{BB962C8B-B14F-4D97-AF65-F5344CB8AC3E}">
        <p14:creationId xmlns:p14="http://schemas.microsoft.com/office/powerpoint/2010/main" val="3376854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21E4A-1185-4AEE-9DD5-3AD0DC2C6F0A}"/>
              </a:ext>
            </a:extLst>
          </p:cNvPr>
          <p:cNvSpPr>
            <a:spLocks noGrp="1"/>
          </p:cNvSpPr>
          <p:nvPr>
            <p:ph type="title"/>
          </p:nvPr>
        </p:nvSpPr>
        <p:spPr>
          <a:xfrm>
            <a:off x="838200" y="219075"/>
            <a:ext cx="10515600" cy="816928"/>
          </a:xfrm>
        </p:spPr>
        <p:txBody>
          <a:bodyPr anchor="b">
            <a:normAutofit/>
          </a:bodyPr>
          <a:lstStyle/>
          <a:p>
            <a:pPr algn="ctr"/>
            <a:r>
              <a:rPr lang="en-US">
                <a:solidFill>
                  <a:schemeClr val="tx1"/>
                </a:solidFill>
              </a:rPr>
              <a:t>SLEEP 2024 Photography Policy</a:t>
            </a:r>
          </a:p>
        </p:txBody>
      </p:sp>
      <p:sp>
        <p:nvSpPr>
          <p:cNvPr id="3" name="Content Placeholder 4">
            <a:extLst>
              <a:ext uri="{FF2B5EF4-FFF2-40B4-BE49-F238E27FC236}">
                <a16:creationId xmlns:a16="http://schemas.microsoft.com/office/drawing/2014/main" id="{B560B2D0-ADCD-4045-8ED5-3774D056D0A8}"/>
              </a:ext>
            </a:extLst>
          </p:cNvPr>
          <p:cNvSpPr txBox="1">
            <a:spLocks/>
          </p:cNvSpPr>
          <p:nvPr/>
        </p:nvSpPr>
        <p:spPr>
          <a:xfrm>
            <a:off x="5076826" y="1718310"/>
            <a:ext cx="6276974" cy="34213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venir LT Std 55 Roman" panose="020B0703020203020204"/>
              </a:rPr>
              <a:t>Photography is permitted during this lecture </a:t>
            </a:r>
          </a:p>
          <a:p>
            <a:r>
              <a:rPr lang="en-US">
                <a:latin typeface="Avenir LT Std 55 Roman" panose="020B0703020203020204"/>
              </a:rPr>
              <a:t>Photography of slides featuring the icon on the left </a:t>
            </a:r>
            <a:r>
              <a:rPr lang="en-US" b="1">
                <a:latin typeface="Avenir LT Std 55 Roman" panose="020B0703020203020204"/>
              </a:rPr>
              <a:t>is not permitted </a:t>
            </a:r>
            <a:endParaRPr lang="en-US">
              <a:latin typeface="Avenir LT Std 55 Roman" panose="020B0703020203020204"/>
            </a:endParaRPr>
          </a:p>
          <a:p>
            <a:r>
              <a:rPr lang="en-US">
                <a:latin typeface="Avenir LT Std 55 Roman" panose="020B0703020203020204"/>
              </a:rPr>
              <a:t>Photographs from this lecture are only allowed for personal, social, or non-commercial use </a:t>
            </a:r>
          </a:p>
          <a:p>
            <a:r>
              <a:rPr lang="en-US">
                <a:latin typeface="Avenir LT Std 55 Roman" panose="020B0703020203020204"/>
              </a:rPr>
              <a:t>Attendees may not use flash photography or otherwise distract the presenters and/or attendees </a:t>
            </a:r>
          </a:p>
        </p:txBody>
      </p:sp>
      <p:pic>
        <p:nvPicPr>
          <p:cNvPr id="4" name="Content Placeholder 4">
            <a:extLst>
              <a:ext uri="{FF2B5EF4-FFF2-40B4-BE49-F238E27FC236}">
                <a16:creationId xmlns:a16="http://schemas.microsoft.com/office/drawing/2014/main" id="{C9BC6F0C-2572-4CD7-BB37-798ACEB7025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12628" y="1718310"/>
            <a:ext cx="3421380" cy="3421380"/>
          </a:xfrm>
          <a:prstGeom prst="rect">
            <a:avLst/>
          </a:prstGeom>
        </p:spPr>
      </p:pic>
    </p:spTree>
    <p:extLst>
      <p:ext uri="{BB962C8B-B14F-4D97-AF65-F5344CB8AC3E}">
        <p14:creationId xmlns:p14="http://schemas.microsoft.com/office/powerpoint/2010/main" val="370600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3D14-9AAA-48C2-A560-E0FF5A4EF69A}"/>
              </a:ext>
            </a:extLst>
          </p:cNvPr>
          <p:cNvSpPr>
            <a:spLocks noGrp="1"/>
          </p:cNvSpPr>
          <p:nvPr>
            <p:ph type="title"/>
          </p:nvPr>
        </p:nvSpPr>
        <p:spPr>
          <a:xfrm>
            <a:off x="624624" y="202561"/>
            <a:ext cx="10515600" cy="1325563"/>
          </a:xfrm>
        </p:spPr>
        <p:txBody>
          <a:bodyPr>
            <a:noAutofit/>
          </a:bodyPr>
          <a:lstStyle/>
          <a:p>
            <a:pPr algn="ctr"/>
            <a:r>
              <a:rPr lang="en-US" sz="5000">
                <a:solidFill>
                  <a:schemeClr val="accent2"/>
                </a:solidFill>
              </a:rPr>
              <a:t>Sodium and Cardiovascular Disease </a:t>
            </a:r>
            <a:br>
              <a:rPr lang="en-US" sz="5000">
                <a:solidFill>
                  <a:schemeClr val="accent2"/>
                </a:solidFill>
              </a:rPr>
            </a:br>
            <a:r>
              <a:rPr lang="en-US" sz="5000">
                <a:solidFill>
                  <a:schemeClr val="accent2"/>
                </a:solidFill>
              </a:rPr>
              <a:t>Risk in Narcolepsy</a:t>
            </a:r>
            <a:endParaRPr lang="en-US" sz="5000" strike="sngStrike">
              <a:solidFill>
                <a:schemeClr val="accent2"/>
              </a:solidFill>
            </a:endParaRPr>
          </a:p>
        </p:txBody>
      </p:sp>
      <p:sp>
        <p:nvSpPr>
          <p:cNvPr id="5" name="Content Placeholder 2">
            <a:extLst>
              <a:ext uri="{FF2B5EF4-FFF2-40B4-BE49-F238E27FC236}">
                <a16:creationId xmlns:a16="http://schemas.microsoft.com/office/drawing/2014/main" id="{8FDBCEAD-40B6-01F1-896C-D038F34EF644}"/>
              </a:ext>
            </a:extLst>
          </p:cNvPr>
          <p:cNvSpPr txBox="1">
            <a:spLocks/>
          </p:cNvSpPr>
          <p:nvPr/>
        </p:nvSpPr>
        <p:spPr>
          <a:xfrm>
            <a:off x="666964" y="1687008"/>
            <a:ext cx="10786398" cy="4061811"/>
          </a:xfrm>
          <a:prstGeom prst="round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000"/>
              </a:spcAft>
            </a:pPr>
            <a:r>
              <a:rPr lang="en-US" sz="3200" b="1">
                <a:solidFill>
                  <a:srgbClr val="00B050"/>
                </a:solidFill>
              </a:rPr>
              <a:t>Excess sodium intake </a:t>
            </a:r>
            <a:r>
              <a:rPr lang="en-US" sz="3200">
                <a:solidFill>
                  <a:schemeClr val="tx1"/>
                </a:solidFill>
              </a:rPr>
              <a:t>can elevate blood pressure (BP), potentially increasing the risk of cardiovascular</a:t>
            </a:r>
            <a:r>
              <a:rPr lang="en-US" sz="3200">
                <a:solidFill>
                  <a:srgbClr val="FF0000"/>
                </a:solidFill>
              </a:rPr>
              <a:t> </a:t>
            </a:r>
            <a:r>
              <a:rPr lang="en-US" sz="3200">
                <a:solidFill>
                  <a:schemeClr val="tx1"/>
                </a:solidFill>
              </a:rPr>
              <a:t>(CV) disease, stroke, myocardial infarction, and CV mortality</a:t>
            </a:r>
            <a:r>
              <a:rPr lang="en-US" sz="3200" baseline="30000">
                <a:solidFill>
                  <a:schemeClr val="tx1"/>
                </a:solidFill>
              </a:rPr>
              <a:t>1-5</a:t>
            </a:r>
          </a:p>
          <a:p>
            <a:pPr>
              <a:spcAft>
                <a:spcPts val="1000"/>
              </a:spcAft>
            </a:pPr>
            <a:r>
              <a:rPr lang="en-US" sz="3200">
                <a:solidFill>
                  <a:schemeClr val="tx1"/>
                </a:solidFill>
              </a:rPr>
              <a:t>People with narcolepsy have a high burden of </a:t>
            </a:r>
            <a:r>
              <a:rPr lang="en-US" sz="3200" b="1">
                <a:solidFill>
                  <a:srgbClr val="00B050"/>
                </a:solidFill>
              </a:rPr>
              <a:t>CV comorbidities </a:t>
            </a:r>
            <a:r>
              <a:rPr lang="en-US" sz="3200">
                <a:solidFill>
                  <a:schemeClr val="tx1"/>
                </a:solidFill>
              </a:rPr>
              <a:t>and CV event risk even before consideration of additional medication-specific CV risks</a:t>
            </a:r>
            <a:r>
              <a:rPr lang="en-US" sz="3200" baseline="30000">
                <a:solidFill>
                  <a:schemeClr val="tx1"/>
                </a:solidFill>
              </a:rPr>
              <a:t>6-8</a:t>
            </a:r>
          </a:p>
        </p:txBody>
      </p:sp>
      <p:sp>
        <p:nvSpPr>
          <p:cNvPr id="3" name="TextBox 2">
            <a:extLst>
              <a:ext uri="{FF2B5EF4-FFF2-40B4-BE49-F238E27FC236}">
                <a16:creationId xmlns:a16="http://schemas.microsoft.com/office/drawing/2014/main" id="{85A2243C-6966-9598-9070-233F33657977}"/>
              </a:ext>
            </a:extLst>
          </p:cNvPr>
          <p:cNvSpPr txBox="1"/>
          <p:nvPr/>
        </p:nvSpPr>
        <p:spPr>
          <a:xfrm>
            <a:off x="1100186" y="6235205"/>
            <a:ext cx="10881360" cy="553998"/>
          </a:xfrm>
          <a:prstGeom prst="rect">
            <a:avLst/>
          </a:prstGeom>
          <a:noFill/>
        </p:spPr>
        <p:txBody>
          <a:bodyPr wrap="square">
            <a:spAutoFit/>
          </a:bodyPr>
          <a:lstStyle/>
          <a:p>
            <a:r>
              <a:rPr lang="en-US" sz="1000">
                <a:latin typeface="Avenir LT Std 55 Roman" panose="020B0703020203020204"/>
              </a:rPr>
              <a:t>CV, cardiovascular.</a:t>
            </a:r>
          </a:p>
          <a:p>
            <a:r>
              <a:rPr lang="en-US" sz="1000">
                <a:latin typeface="Avenir LT Std 55 Roman" panose="020B0703020203020204"/>
              </a:rPr>
              <a:t>1. Strazzullo P, et al. </a:t>
            </a:r>
            <a:r>
              <a:rPr lang="en-US" sz="1000" i="1">
                <a:latin typeface="Avenir LT Std 55 Roman" panose="020B0703020203020204"/>
              </a:rPr>
              <a:t>BMJ</a:t>
            </a:r>
            <a:r>
              <a:rPr lang="en-US" sz="1000">
                <a:latin typeface="Avenir LT Std 55 Roman" panose="020B0703020203020204"/>
              </a:rPr>
              <a:t>.</a:t>
            </a:r>
            <a:r>
              <a:rPr lang="en-US" sz="1000" i="1">
                <a:latin typeface="Avenir LT Std 55 Roman" panose="020B0703020203020204"/>
              </a:rPr>
              <a:t> </a:t>
            </a:r>
            <a:r>
              <a:rPr lang="en-US" sz="1000">
                <a:latin typeface="Avenir LT Std 55 Roman" panose="020B0703020203020204"/>
              </a:rPr>
              <a:t>2009;339:b4567. 2. Gardener H, et al. </a:t>
            </a:r>
            <a:r>
              <a:rPr lang="en-US" sz="1000" i="1">
                <a:latin typeface="Avenir LT Std 55 Roman" panose="020B0703020203020204"/>
              </a:rPr>
              <a:t>Stroke</a:t>
            </a:r>
            <a:r>
              <a:rPr lang="en-US" sz="1000">
                <a:latin typeface="Avenir LT Std 55 Roman" panose="020B0703020203020204"/>
              </a:rPr>
              <a:t>.</a:t>
            </a:r>
            <a:r>
              <a:rPr lang="en-US" sz="1000" i="1">
                <a:latin typeface="Avenir LT Std 55 Roman" panose="020B0703020203020204"/>
              </a:rPr>
              <a:t> </a:t>
            </a:r>
            <a:r>
              <a:rPr lang="en-US" sz="1000">
                <a:latin typeface="Avenir LT Std 55 Roman" panose="020B0703020203020204"/>
              </a:rPr>
              <a:t>2012;43(5):1200-5. 3. Ma Y, et al. </a:t>
            </a:r>
            <a:r>
              <a:rPr lang="en-US" sz="1000" i="1">
                <a:latin typeface="Avenir LT Std 55 Roman" panose="020B0703020203020204"/>
              </a:rPr>
              <a:t>N Engl J Med</a:t>
            </a:r>
            <a:r>
              <a:rPr lang="en-US" sz="1000">
                <a:latin typeface="Avenir LT Std 55 Roman" panose="020B0703020203020204"/>
              </a:rPr>
              <a:t>. 2022;386(3):252-63. 4. Mozaffarian D, et al. </a:t>
            </a:r>
            <a:r>
              <a:rPr lang="en-US" sz="1000" i="1">
                <a:latin typeface="Avenir LT Std 55 Roman" panose="020B0703020203020204"/>
              </a:rPr>
              <a:t>N Engl J Med</a:t>
            </a:r>
            <a:r>
              <a:rPr lang="en-US" sz="1000">
                <a:latin typeface="Avenir LT Std 55 Roman" panose="020B0703020203020204"/>
              </a:rPr>
              <a:t>. 2014;371(7):624-34.</a:t>
            </a:r>
            <a:br>
              <a:rPr lang="en-US" sz="1000">
                <a:latin typeface="Avenir LT Std 55 Roman" panose="020B0703020203020204"/>
              </a:rPr>
            </a:br>
            <a:r>
              <a:rPr lang="en-US" sz="1000">
                <a:latin typeface="Avenir LT Std 55 Roman" panose="020B0703020203020204"/>
              </a:rPr>
              <a:t>5. Filippini T, et al. </a:t>
            </a:r>
            <a:r>
              <a:rPr lang="en-US" sz="1000" i="1">
                <a:latin typeface="Avenir LT Std 55 Roman" panose="020B0703020203020204"/>
              </a:rPr>
              <a:t>Circulation. </a:t>
            </a:r>
            <a:r>
              <a:rPr lang="en-US" sz="1000">
                <a:latin typeface="Avenir LT Std 55 Roman" panose="020B0703020203020204"/>
              </a:rPr>
              <a:t>2021;143(16):1542-67. 6. Ohayon MM. </a:t>
            </a:r>
            <a:r>
              <a:rPr lang="en-US" sz="1000" i="1">
                <a:latin typeface="Avenir LT Std 55 Roman" panose="020B0703020203020204"/>
              </a:rPr>
              <a:t>Sleep Med</a:t>
            </a:r>
            <a:r>
              <a:rPr lang="en-US" sz="1000">
                <a:latin typeface="Avenir LT Std 55 Roman" panose="020B0703020203020204"/>
              </a:rPr>
              <a:t>. 2013;14(6):488-92. 7. Black J, et al. </a:t>
            </a:r>
            <a:r>
              <a:rPr lang="en-US" sz="1000" i="1">
                <a:latin typeface="Avenir LT Std 55 Roman" panose="020B0703020203020204"/>
              </a:rPr>
              <a:t>Sleep Med</a:t>
            </a:r>
            <a:r>
              <a:rPr lang="en-US" sz="1000">
                <a:latin typeface="Avenir LT Std 55 Roman" panose="020B0703020203020204"/>
              </a:rPr>
              <a:t>. 2017;33:13-8. 8. Ben-Joseph RH, et al. </a:t>
            </a:r>
            <a:r>
              <a:rPr lang="en-US" sz="1000" i="1">
                <a:latin typeface="Avenir LT Std 55 Roman" panose="020B0703020203020204"/>
              </a:rPr>
              <a:t>Sleep</a:t>
            </a:r>
            <a:r>
              <a:rPr lang="en-US" sz="1000">
                <a:latin typeface="Avenir LT Std 55 Roman" panose="020B0703020203020204"/>
              </a:rPr>
              <a:t>. 2023;46(10):zsad161.</a:t>
            </a:r>
          </a:p>
        </p:txBody>
      </p:sp>
    </p:spTree>
    <p:extLst>
      <p:ext uri="{BB962C8B-B14F-4D97-AF65-F5344CB8AC3E}">
        <p14:creationId xmlns:p14="http://schemas.microsoft.com/office/powerpoint/2010/main" val="412875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3D14-9AAA-48C2-A560-E0FF5A4EF69A}"/>
              </a:ext>
            </a:extLst>
          </p:cNvPr>
          <p:cNvSpPr>
            <a:spLocks noGrp="1"/>
          </p:cNvSpPr>
          <p:nvPr>
            <p:ph type="title"/>
          </p:nvPr>
        </p:nvSpPr>
        <p:spPr>
          <a:xfrm>
            <a:off x="838200" y="89349"/>
            <a:ext cx="10515600" cy="1325563"/>
          </a:xfrm>
        </p:spPr>
        <p:txBody>
          <a:bodyPr>
            <a:noAutofit/>
          </a:bodyPr>
          <a:lstStyle/>
          <a:p>
            <a:pPr algn="ctr"/>
            <a:r>
              <a:rPr lang="en-US" sz="5000">
                <a:solidFill>
                  <a:schemeClr val="accent2"/>
                </a:solidFill>
              </a:rPr>
              <a:t>Sodium-Containing Medications </a:t>
            </a:r>
            <a:br>
              <a:rPr lang="en-US" sz="5000">
                <a:solidFill>
                  <a:schemeClr val="accent2"/>
                </a:solidFill>
              </a:rPr>
            </a:br>
            <a:r>
              <a:rPr lang="en-US" sz="5000">
                <a:solidFill>
                  <a:schemeClr val="accent2"/>
                </a:solidFill>
              </a:rPr>
              <a:t>in Narcolepsy</a:t>
            </a:r>
            <a:endParaRPr lang="en-US" sz="5000" strike="sngStrike">
              <a:solidFill>
                <a:schemeClr val="accent2"/>
              </a:solidFill>
            </a:endParaRPr>
          </a:p>
        </p:txBody>
      </p:sp>
      <p:sp>
        <p:nvSpPr>
          <p:cNvPr id="5" name="Content Placeholder 2">
            <a:extLst>
              <a:ext uri="{FF2B5EF4-FFF2-40B4-BE49-F238E27FC236}">
                <a16:creationId xmlns:a16="http://schemas.microsoft.com/office/drawing/2014/main" id="{8FDBCEAD-40B6-01F1-896C-D038F34EF644}"/>
              </a:ext>
            </a:extLst>
          </p:cNvPr>
          <p:cNvSpPr txBox="1">
            <a:spLocks/>
          </p:cNvSpPr>
          <p:nvPr/>
        </p:nvSpPr>
        <p:spPr>
          <a:xfrm>
            <a:off x="632460" y="1193018"/>
            <a:ext cx="10927080" cy="4340736"/>
          </a:xfrm>
          <a:prstGeom prst="round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sz="2700" dirty="0">
                <a:solidFill>
                  <a:schemeClr val="tx1"/>
                </a:solidFill>
                <a:latin typeface="Avenir LT Std 55 Roman" panose="020B0703020203020204"/>
              </a:rPr>
              <a:t>In addition to dietary sodium, high sodium–containing medications can contribute substantially to </a:t>
            </a:r>
            <a:r>
              <a:rPr lang="en-US" sz="2700" b="1" dirty="0">
                <a:solidFill>
                  <a:srgbClr val="00B050"/>
                </a:solidFill>
                <a:latin typeface="Avenir LT Std 55 Roman" panose="020B0703020203020204"/>
              </a:rPr>
              <a:t>daily sodium intake</a:t>
            </a:r>
            <a:r>
              <a:rPr lang="en-US" sz="2700" baseline="30000" dirty="0">
                <a:solidFill>
                  <a:srgbClr val="000000"/>
                </a:solidFill>
                <a:latin typeface="Avenir LT Std 55 Roman" panose="020B0703020203020204"/>
              </a:rPr>
              <a:t>1,2</a:t>
            </a:r>
          </a:p>
          <a:p>
            <a:pPr>
              <a:spcBef>
                <a:spcPts val="600"/>
              </a:spcBef>
            </a:pPr>
            <a:r>
              <a:rPr lang="en-US" sz="2700" dirty="0">
                <a:solidFill>
                  <a:schemeClr val="tx1"/>
                </a:solidFill>
              </a:rPr>
              <a:t>High-sodium oxybate (SXB; Xyrem®) is recommended for treating narcolepsy,</a:t>
            </a:r>
            <a:r>
              <a:rPr lang="en-US" sz="2700" baseline="30000" dirty="0">
                <a:solidFill>
                  <a:schemeClr val="tx1"/>
                </a:solidFill>
              </a:rPr>
              <a:t>3</a:t>
            </a:r>
            <a:r>
              <a:rPr lang="en-US" sz="2700" dirty="0">
                <a:solidFill>
                  <a:schemeClr val="tx1"/>
                </a:solidFill>
              </a:rPr>
              <a:t> yet starting on SXB is associated with increased risk</a:t>
            </a:r>
            <a:br>
              <a:rPr lang="en-US" sz="2700" dirty="0">
                <a:solidFill>
                  <a:schemeClr val="tx1"/>
                </a:solidFill>
              </a:rPr>
            </a:br>
            <a:r>
              <a:rPr lang="en-US" sz="2700" dirty="0">
                <a:solidFill>
                  <a:schemeClr val="tx1"/>
                </a:solidFill>
              </a:rPr>
              <a:t>of </a:t>
            </a:r>
            <a:r>
              <a:rPr lang="en-US" sz="2700" b="1" dirty="0">
                <a:solidFill>
                  <a:srgbClr val="00B050"/>
                </a:solidFill>
              </a:rPr>
              <a:t>new-onset hypertension or antihypertensive medication</a:t>
            </a:r>
            <a:r>
              <a:rPr lang="en-US" sz="2700" b="1" dirty="0">
                <a:solidFill>
                  <a:schemeClr val="tx1"/>
                </a:solidFill>
              </a:rPr>
              <a:t> </a:t>
            </a:r>
            <a:br>
              <a:rPr lang="en-US" sz="2700" b="1" dirty="0">
                <a:solidFill>
                  <a:schemeClr val="tx1"/>
                </a:solidFill>
              </a:rPr>
            </a:br>
            <a:r>
              <a:rPr lang="en-US" sz="2700" dirty="0">
                <a:solidFill>
                  <a:schemeClr val="tx1"/>
                </a:solidFill>
              </a:rPr>
              <a:t>initiation in these patients</a:t>
            </a:r>
            <a:r>
              <a:rPr lang="en-US" sz="2700" baseline="30000" dirty="0">
                <a:solidFill>
                  <a:schemeClr val="tx1"/>
                </a:solidFill>
              </a:rPr>
              <a:t>4</a:t>
            </a:r>
            <a:endParaRPr lang="en-US" sz="2700" dirty="0">
              <a:solidFill>
                <a:schemeClr val="tx1"/>
              </a:solidFill>
            </a:endParaRPr>
          </a:p>
          <a:p>
            <a:pPr>
              <a:spcAft>
                <a:spcPts val="1000"/>
              </a:spcAft>
            </a:pPr>
            <a:r>
              <a:rPr lang="en-US" sz="2700" dirty="0">
                <a:solidFill>
                  <a:schemeClr val="tx1"/>
                </a:solidFill>
              </a:rPr>
              <a:t>Low-sodium oxybate (LXB; Xywav®), which has the same active moiety as SXB but </a:t>
            </a:r>
            <a:r>
              <a:rPr lang="en-US" sz="2700" b="1" dirty="0">
                <a:solidFill>
                  <a:srgbClr val="00B050"/>
                </a:solidFill>
              </a:rPr>
              <a:t>92% less sodium</a:t>
            </a:r>
            <a:r>
              <a:rPr lang="en-US" sz="2700" dirty="0">
                <a:solidFill>
                  <a:schemeClr val="tx1"/>
                </a:solidFill>
              </a:rPr>
              <a:t>, is approved by the FDA to treat excessive daytime sleepiness or cataplexy in patients ≥7 years of age with narcolepsy and idiopathic hypersomnia in adults</a:t>
            </a:r>
            <a:r>
              <a:rPr lang="en-US" sz="2700" baseline="30000" dirty="0">
                <a:solidFill>
                  <a:schemeClr val="tx1"/>
                </a:solidFill>
              </a:rPr>
              <a:t>5-9</a:t>
            </a:r>
          </a:p>
        </p:txBody>
      </p:sp>
      <p:sp>
        <p:nvSpPr>
          <p:cNvPr id="3" name="TextBox 2">
            <a:extLst>
              <a:ext uri="{FF2B5EF4-FFF2-40B4-BE49-F238E27FC236}">
                <a16:creationId xmlns:a16="http://schemas.microsoft.com/office/drawing/2014/main" id="{85A2243C-6966-9598-9070-233F33657977}"/>
              </a:ext>
            </a:extLst>
          </p:cNvPr>
          <p:cNvSpPr txBox="1"/>
          <p:nvPr/>
        </p:nvSpPr>
        <p:spPr>
          <a:xfrm>
            <a:off x="1090750" y="5538546"/>
            <a:ext cx="10468790" cy="1200329"/>
          </a:xfrm>
          <a:prstGeom prst="rect">
            <a:avLst/>
          </a:prstGeom>
          <a:noFill/>
        </p:spPr>
        <p:txBody>
          <a:bodyPr wrap="square">
            <a:spAutoFit/>
          </a:bodyPr>
          <a:lstStyle/>
          <a:p>
            <a:r>
              <a:rPr lang="en-US" sz="900">
                <a:latin typeface="Avenir LT Std 55 Roman" panose="020B0703020203020204"/>
              </a:rPr>
              <a:t>FDA, US Food and Drug Administration; SXB, high-sodium oxybate.</a:t>
            </a:r>
          </a:p>
          <a:p>
            <a:r>
              <a:rPr lang="en-US" sz="900">
                <a:latin typeface="Avenir LT Std 55 Roman" panose="020B0703020203020204"/>
              </a:rPr>
              <a:t>1. Benitez-Camps M, et al.</a:t>
            </a:r>
            <a:r>
              <a:rPr lang="en-US" sz="900" i="1">
                <a:latin typeface="Avenir LT Std 55 Roman" panose="020B0703020203020204"/>
              </a:rPr>
              <a:t> J Hypertens. </a:t>
            </a:r>
            <a:r>
              <a:rPr lang="en-US" sz="900">
                <a:latin typeface="Avenir LT Std 55 Roman" panose="020B0703020203020204"/>
              </a:rPr>
              <a:t>2018;36(8):1656-62. 2. Ubeda A, et al. </a:t>
            </a:r>
            <a:r>
              <a:rPr lang="en-US" sz="900" i="1">
                <a:latin typeface="Avenir LT Std 55 Roman" panose="020B0703020203020204"/>
              </a:rPr>
              <a:t>Pharmacoepidemiol Drug Saf. </a:t>
            </a:r>
            <a:r>
              <a:rPr lang="en-US" sz="900">
                <a:latin typeface="Avenir LT Std 55 Roman" panose="020B0703020203020204"/>
              </a:rPr>
              <a:t>2009;18(5): 417-9. 3. Maski K, et al. </a:t>
            </a:r>
            <a:r>
              <a:rPr lang="en-US" sz="900" i="1">
                <a:latin typeface="Avenir LT Std 55 Roman" panose="020B0703020203020204"/>
              </a:rPr>
              <a:t>J Clin Sleep Med</a:t>
            </a:r>
            <a:r>
              <a:rPr lang="en-US" sz="900">
                <a:latin typeface="Avenir LT Std 55 Roman" panose="020B0703020203020204"/>
              </a:rPr>
              <a:t>. 2021;17(9):1881-93.</a:t>
            </a:r>
            <a:br>
              <a:rPr lang="en-US" sz="900">
                <a:latin typeface="Avenir LT Std 55 Roman" panose="020B0703020203020204"/>
              </a:rPr>
            </a:br>
            <a:r>
              <a:rPr lang="en-US" sz="900">
                <a:latin typeface="Avenir LT Std 55 Roman" panose="020B0703020203020204"/>
              </a:rPr>
              <a:t>4. Ben-Joseph RH, et al. Increased risk of hypertension onset among patients with narcolepsy newly treated with high-sodium oxybate. Annual Meeting of the American Academy of Neurology; 2023; </a:t>
            </a:r>
            <a:br>
              <a:rPr lang="en-US" sz="900">
                <a:latin typeface="Avenir LT Std 55 Roman" panose="020B0703020203020204"/>
              </a:rPr>
            </a:br>
            <a:r>
              <a:rPr lang="en-US" sz="900">
                <a:latin typeface="Avenir LT Std 55 Roman" panose="020B0703020203020204"/>
              </a:rPr>
              <a:t>Boston, MA. 5. Xywav® (calcium, magnesium, potassium, and sodium oxybates) oral solution, C III [prescribing information]. Palo Alto, CA: Jazz Pharmaceuticals, Inc. 6. Szarfman A, et al. </a:t>
            </a:r>
            <a:r>
              <a:rPr lang="en-US" sz="900" i="1">
                <a:latin typeface="Avenir LT Std 55 Roman" panose="020B0703020203020204"/>
              </a:rPr>
              <a:t>N Engl J Med</a:t>
            </a:r>
            <a:r>
              <a:rPr lang="en-US" sz="900">
                <a:latin typeface="Avenir LT Std 55 Roman" panose="020B0703020203020204"/>
              </a:rPr>
              <a:t>. 1995;333(19):1291. </a:t>
            </a:r>
            <a:br>
              <a:rPr lang="en-US" sz="900">
                <a:latin typeface="Avenir LT Std 55 Roman" panose="020B0703020203020204"/>
              </a:rPr>
            </a:br>
            <a:r>
              <a:rPr lang="en-US" sz="900">
                <a:latin typeface="Avenir LT Std 55 Roman" panose="020B0703020203020204"/>
              </a:rPr>
              <a:t>7. US Food and Drug Administration. Clinical review for Binosto, NDA 202344. 2011. </a:t>
            </a:r>
            <a:r>
              <a:rPr lang="en-US" sz="900">
                <a:latin typeface="Avenir LT Std 55 Roman" panose="020B0703020203020204"/>
                <a:hlinkClick r:id="rId3"/>
              </a:rPr>
              <a:t>https://www.accessdata.fda.gov/drugsatfda_docs/nda/2012/202344Orig1s000MedR.pdf</a:t>
            </a:r>
            <a:r>
              <a:rPr lang="en-US" sz="900">
                <a:latin typeface="Avenir LT Std 55 Roman" panose="020B0703020203020204"/>
              </a:rPr>
              <a:t>. 8. US Food and Drug Administration. Quantitative labeling of sodium, potassium, and phosphorus for human over-the-counter and prescription drug products. Guidance for Industry. 2022. https://www.fda.gov/regulatory-information/search-fdaguidance documents/quantitative-labeling-sodium-potassium-and-phosphorus-human-over-counter-and-prescription-drug.</a:t>
            </a:r>
            <a:r>
              <a:rPr lang="en-US" sz="900" strike="sngStrike">
                <a:solidFill>
                  <a:srgbClr val="FF0000"/>
                </a:solidFill>
                <a:latin typeface="Avenir LT Std 55 Roman" panose="020B0703020203020204"/>
              </a:rPr>
              <a:t> </a:t>
            </a:r>
            <a:r>
              <a:rPr lang="en-US" sz="900">
                <a:latin typeface="Avenir LT Std 55 Roman" panose="020B0703020203020204"/>
              </a:rPr>
              <a:t>9. Xyrem® (sodium oxybate) oral solution, CIII [prescribing information]. Palo Alto, CA: </a:t>
            </a:r>
            <a:br>
              <a:rPr lang="en-US" sz="900">
                <a:latin typeface="Avenir LT Std 55 Roman" panose="020B0703020203020204"/>
              </a:rPr>
            </a:br>
            <a:r>
              <a:rPr lang="en-US" sz="900">
                <a:latin typeface="Avenir LT Std 55 Roman" panose="020B0703020203020204"/>
              </a:rPr>
              <a:t>Jazz Pharmaceuticals, Inc. </a:t>
            </a:r>
          </a:p>
        </p:txBody>
      </p:sp>
    </p:spTree>
    <p:extLst>
      <p:ext uri="{BB962C8B-B14F-4D97-AF65-F5344CB8AC3E}">
        <p14:creationId xmlns:p14="http://schemas.microsoft.com/office/powerpoint/2010/main" val="60565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3D14-9AAA-48C2-A560-E0FF5A4EF69A}"/>
              </a:ext>
            </a:extLst>
          </p:cNvPr>
          <p:cNvSpPr>
            <a:spLocks noGrp="1"/>
          </p:cNvSpPr>
          <p:nvPr>
            <p:ph type="title"/>
          </p:nvPr>
        </p:nvSpPr>
        <p:spPr>
          <a:xfrm>
            <a:off x="838200" y="28389"/>
            <a:ext cx="10515600" cy="1325563"/>
          </a:xfrm>
        </p:spPr>
        <p:txBody>
          <a:bodyPr>
            <a:normAutofit/>
          </a:bodyPr>
          <a:lstStyle/>
          <a:p>
            <a:pPr algn="ctr"/>
            <a:r>
              <a:rPr lang="en-US" sz="5000">
                <a:solidFill>
                  <a:schemeClr val="accent2"/>
                </a:solidFill>
              </a:rPr>
              <a:t>Sodium Content in SXB vs LXB </a:t>
            </a:r>
            <a:endParaRPr lang="en-US" sz="5000" strike="sngStrike">
              <a:solidFill>
                <a:schemeClr val="accent2"/>
              </a:solidFill>
            </a:endParaRPr>
          </a:p>
        </p:txBody>
      </p:sp>
      <p:sp>
        <p:nvSpPr>
          <p:cNvPr id="5" name="Content Placeholder 2">
            <a:extLst>
              <a:ext uri="{FF2B5EF4-FFF2-40B4-BE49-F238E27FC236}">
                <a16:creationId xmlns:a16="http://schemas.microsoft.com/office/drawing/2014/main" id="{8FDBCEAD-40B6-01F1-896C-D038F34EF644}"/>
              </a:ext>
            </a:extLst>
          </p:cNvPr>
          <p:cNvSpPr txBox="1">
            <a:spLocks/>
          </p:cNvSpPr>
          <p:nvPr/>
        </p:nvSpPr>
        <p:spPr>
          <a:xfrm>
            <a:off x="666963" y="1266093"/>
            <a:ext cx="11061211" cy="4612193"/>
          </a:xfrm>
          <a:prstGeom prst="round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000"/>
              </a:spcAft>
            </a:pPr>
            <a:r>
              <a:rPr lang="en-US" sz="3200" dirty="0">
                <a:solidFill>
                  <a:schemeClr val="tx1"/>
                </a:solidFill>
                <a:latin typeface="Avenir LT Std 55 Roman" panose="020B0703020203020204"/>
              </a:rPr>
              <a:t>The American College of Cardiology/American Heart Association (ACC/AHA) recommends that individuals with, or at risk of developing, CV disease aim for a total daily sodium intake of </a:t>
            </a:r>
            <a:r>
              <a:rPr lang="en-US" sz="3200" b="1" dirty="0">
                <a:solidFill>
                  <a:srgbClr val="00B050"/>
                </a:solidFill>
                <a:latin typeface="Avenir LT Std 55 Roman" panose="020B0703020203020204"/>
              </a:rPr>
              <a:t>&lt;1500 mg</a:t>
            </a:r>
            <a:r>
              <a:rPr lang="en-US" sz="3200" baseline="30000" dirty="0">
                <a:solidFill>
                  <a:schemeClr val="tx1"/>
                </a:solidFill>
                <a:latin typeface="Avenir LT Std 55 Roman" panose="020B0703020203020204"/>
              </a:rPr>
              <a:t>1</a:t>
            </a:r>
          </a:p>
          <a:p>
            <a:pPr>
              <a:spcAft>
                <a:spcPts val="1000"/>
              </a:spcAft>
            </a:pPr>
            <a:r>
              <a:rPr lang="en-US" sz="3200" dirty="0">
                <a:solidFill>
                  <a:schemeClr val="tx1"/>
                </a:solidFill>
                <a:latin typeface="Avenir LT Std 55 Roman" panose="020B0703020203020204"/>
              </a:rPr>
              <a:t>When taken at the recommended dose of 6–9 g/night, SXB contains </a:t>
            </a:r>
            <a:r>
              <a:rPr lang="en-US" sz="3200" b="1" dirty="0">
                <a:solidFill>
                  <a:srgbClr val="00B050"/>
                </a:solidFill>
                <a:latin typeface="Avenir LT Std 55 Roman" panose="020B0703020203020204"/>
              </a:rPr>
              <a:t>1100–1640 mg </a:t>
            </a:r>
            <a:r>
              <a:rPr lang="en-US" sz="3200" dirty="0">
                <a:solidFill>
                  <a:schemeClr val="tx1"/>
                </a:solidFill>
                <a:latin typeface="Avenir LT Std 55 Roman" panose="020B0703020203020204"/>
              </a:rPr>
              <a:t>of sodium per night</a:t>
            </a:r>
            <a:r>
              <a:rPr lang="en-US" sz="3200" baseline="30000" dirty="0">
                <a:solidFill>
                  <a:schemeClr val="tx1"/>
                </a:solidFill>
                <a:latin typeface="Avenir LT Std 55 Roman" panose="020B0703020203020204"/>
              </a:rPr>
              <a:t>2</a:t>
            </a:r>
            <a:endParaRPr lang="en-US" sz="3200" dirty="0">
              <a:solidFill>
                <a:schemeClr val="tx1"/>
              </a:solidFill>
              <a:latin typeface="Avenir LT Std 55 Roman" panose="020B0703020203020204"/>
            </a:endParaRPr>
          </a:p>
          <a:p>
            <a:pPr>
              <a:spcAft>
                <a:spcPts val="1000"/>
              </a:spcAft>
            </a:pPr>
            <a:r>
              <a:rPr lang="en-US" sz="3200" dirty="0">
                <a:solidFill>
                  <a:schemeClr val="tx1"/>
                </a:solidFill>
                <a:latin typeface="Avenir LT Std 55 Roman" panose="020B0703020203020204"/>
              </a:rPr>
              <a:t>LXB at the same recommended dose of 6–9 g/night contains </a:t>
            </a:r>
            <a:br>
              <a:rPr lang="en-US" sz="3200" dirty="0">
                <a:solidFill>
                  <a:schemeClr val="tx1"/>
                </a:solidFill>
                <a:latin typeface="Avenir LT Std 55 Roman" panose="020B0703020203020204"/>
              </a:rPr>
            </a:br>
            <a:r>
              <a:rPr lang="en-US" sz="3200" b="1" dirty="0">
                <a:solidFill>
                  <a:srgbClr val="00B050"/>
                </a:solidFill>
                <a:latin typeface="Avenir LT Std 55 Roman" panose="020B0703020203020204"/>
              </a:rPr>
              <a:t>87–131 mg </a:t>
            </a:r>
            <a:r>
              <a:rPr lang="en-US" sz="3200" dirty="0">
                <a:solidFill>
                  <a:schemeClr val="tx1"/>
                </a:solidFill>
                <a:latin typeface="Avenir LT Std 55 Roman" panose="020B0703020203020204"/>
              </a:rPr>
              <a:t>of sodium per night</a:t>
            </a:r>
            <a:r>
              <a:rPr lang="en-US" sz="3200" baseline="30000" dirty="0">
                <a:solidFill>
                  <a:schemeClr val="tx1"/>
                </a:solidFill>
                <a:latin typeface="Avenir LT Std 55 Roman" panose="020B0703020203020204"/>
              </a:rPr>
              <a:t>3,4</a:t>
            </a:r>
          </a:p>
          <a:p>
            <a:pPr>
              <a:spcAft>
                <a:spcPts val="1000"/>
              </a:spcAft>
            </a:pPr>
            <a:endParaRPr lang="en-US" sz="3200" baseline="30000" dirty="0">
              <a:solidFill>
                <a:schemeClr val="tx1"/>
              </a:solidFill>
              <a:latin typeface="Avenir LT Std 55 Roman" panose="020B0703020203020204"/>
            </a:endParaRPr>
          </a:p>
        </p:txBody>
      </p:sp>
      <p:sp>
        <p:nvSpPr>
          <p:cNvPr id="3" name="TextBox 2">
            <a:extLst>
              <a:ext uri="{FF2B5EF4-FFF2-40B4-BE49-F238E27FC236}">
                <a16:creationId xmlns:a16="http://schemas.microsoft.com/office/drawing/2014/main" id="{85A2243C-6966-9598-9070-233F33657977}"/>
              </a:ext>
            </a:extLst>
          </p:cNvPr>
          <p:cNvSpPr txBox="1"/>
          <p:nvPr/>
        </p:nvSpPr>
        <p:spPr>
          <a:xfrm>
            <a:off x="1101345" y="6224788"/>
            <a:ext cx="10576030" cy="553998"/>
          </a:xfrm>
          <a:prstGeom prst="rect">
            <a:avLst/>
          </a:prstGeom>
          <a:noFill/>
        </p:spPr>
        <p:txBody>
          <a:bodyPr wrap="square">
            <a:spAutoFit/>
          </a:bodyPr>
          <a:lstStyle/>
          <a:p>
            <a:r>
              <a:rPr lang="en-US" sz="1000">
                <a:latin typeface="Avenir LT Std 55 Roman" panose="020B0703020203020204"/>
              </a:rPr>
              <a:t>CV, cardiovascular; LXB, low-sodium oxybate; SXB, high-sodium oxybate.</a:t>
            </a:r>
          </a:p>
          <a:p>
            <a:r>
              <a:rPr lang="en-US" sz="1000">
                <a:latin typeface="Avenir LT Std 55 Roman" panose="020B0703020203020204"/>
              </a:rPr>
              <a:t>1. Whelton PK, et al. </a:t>
            </a:r>
            <a:r>
              <a:rPr lang="en-US" sz="1000" i="1">
                <a:latin typeface="Avenir LT Std 55 Roman" panose="020B0703020203020204"/>
              </a:rPr>
              <a:t>Hypertension</a:t>
            </a:r>
            <a:r>
              <a:rPr lang="en-US" sz="1000">
                <a:latin typeface="Avenir LT Std 55 Roman" panose="020B0703020203020204"/>
              </a:rPr>
              <a:t>. 2018;71(6):e13-e115. 2. Xyrem® (sodium oxybate) oral solution, CIII [prescribing information]. Palo Alto, CA: Jazz Pharmaceuticals, Inc.</a:t>
            </a:r>
            <a:br>
              <a:rPr lang="en-US" sz="1000">
                <a:latin typeface="Avenir LT Std 55 Roman" panose="020B0703020203020204"/>
              </a:rPr>
            </a:br>
            <a:r>
              <a:rPr lang="en-US" sz="1000">
                <a:latin typeface="Avenir LT Std 55 Roman" panose="020B0703020203020204"/>
              </a:rPr>
              <a:t>3. Xywav® (calcium, magnesium, potassium, and sodium oxybates) oral solution, C III [prescribing information]. Palo Alto, CA: Jazz Pharmaceuticals, Inc. 4. Bogan RK, et al. </a:t>
            </a:r>
            <a:r>
              <a:rPr lang="en-US" sz="1000" i="1">
                <a:latin typeface="Avenir LT Std 55 Roman" panose="020B0703020203020204"/>
              </a:rPr>
              <a:t>Sleep</a:t>
            </a:r>
            <a:r>
              <a:rPr lang="en-US" sz="1000">
                <a:latin typeface="Avenir LT Std 55 Roman" panose="020B0703020203020204"/>
              </a:rPr>
              <a:t>. 2021;44(3):zsaa206.</a:t>
            </a:r>
          </a:p>
        </p:txBody>
      </p:sp>
    </p:spTree>
    <p:extLst>
      <p:ext uri="{BB962C8B-B14F-4D97-AF65-F5344CB8AC3E}">
        <p14:creationId xmlns:p14="http://schemas.microsoft.com/office/powerpoint/2010/main" val="2517268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3D14-9AAA-48C2-A560-E0FF5A4EF69A}"/>
              </a:ext>
            </a:extLst>
          </p:cNvPr>
          <p:cNvSpPr>
            <a:spLocks noGrp="1"/>
          </p:cNvSpPr>
          <p:nvPr>
            <p:ph type="title"/>
          </p:nvPr>
        </p:nvSpPr>
        <p:spPr>
          <a:xfrm>
            <a:off x="838200" y="28389"/>
            <a:ext cx="10515600" cy="1325563"/>
          </a:xfrm>
        </p:spPr>
        <p:txBody>
          <a:bodyPr>
            <a:normAutofit/>
          </a:bodyPr>
          <a:lstStyle/>
          <a:p>
            <a:pPr algn="ctr"/>
            <a:r>
              <a:rPr lang="en-US" sz="5000">
                <a:solidFill>
                  <a:schemeClr val="accent2"/>
                </a:solidFill>
              </a:rPr>
              <a:t>Objectives</a:t>
            </a:r>
          </a:p>
        </p:txBody>
      </p:sp>
      <p:sp>
        <p:nvSpPr>
          <p:cNvPr id="7" name="Content Placeholder 2">
            <a:extLst>
              <a:ext uri="{FF2B5EF4-FFF2-40B4-BE49-F238E27FC236}">
                <a16:creationId xmlns:a16="http://schemas.microsoft.com/office/drawing/2014/main" id="{2BD47D0A-204C-5466-06D6-8A764CE28CFB}"/>
              </a:ext>
            </a:extLst>
          </p:cNvPr>
          <p:cNvSpPr txBox="1">
            <a:spLocks/>
          </p:cNvSpPr>
          <p:nvPr/>
        </p:nvSpPr>
        <p:spPr>
          <a:xfrm>
            <a:off x="641085" y="1576879"/>
            <a:ext cx="11028401" cy="3452321"/>
          </a:xfrm>
          <a:prstGeom prst="roundRect">
            <a:avLst/>
          </a:prstGeom>
          <a:ln>
            <a:no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Avenir LT Std 55 Roman" panose="020B0703020203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000"/>
              </a:spcAft>
            </a:pPr>
            <a:r>
              <a:rPr lang="en-US" sz="3200" dirty="0">
                <a:solidFill>
                  <a:schemeClr val="tx1"/>
                </a:solidFill>
              </a:rPr>
              <a:t>The primary objective of the XYLO study (NCT05869773) is to </a:t>
            </a:r>
            <a:br>
              <a:rPr lang="en-US" sz="3200" dirty="0">
                <a:solidFill>
                  <a:schemeClr val="tx1"/>
                </a:solidFill>
              </a:rPr>
            </a:br>
            <a:r>
              <a:rPr lang="en-US" sz="3200" dirty="0">
                <a:solidFill>
                  <a:schemeClr val="tx1"/>
                </a:solidFill>
              </a:rPr>
              <a:t>evaluate the impact of </a:t>
            </a:r>
            <a:r>
              <a:rPr lang="en-US" sz="3200" b="1" dirty="0">
                <a:solidFill>
                  <a:srgbClr val="00B050"/>
                </a:solidFill>
              </a:rPr>
              <a:t>switching from SXB to LXB </a:t>
            </a:r>
            <a:r>
              <a:rPr lang="en-US" sz="3200" dirty="0">
                <a:solidFill>
                  <a:schemeClr val="tx1"/>
                </a:solidFill>
              </a:rPr>
              <a:t>on </a:t>
            </a:r>
            <a:r>
              <a:rPr lang="en-US" sz="3200" b="1" dirty="0">
                <a:solidFill>
                  <a:srgbClr val="00B050"/>
                </a:solidFill>
              </a:rPr>
              <a:t>24-hour ambulatory systolic BP (SBP)</a:t>
            </a:r>
            <a:r>
              <a:rPr lang="en-US" sz="3200" b="1" dirty="0">
                <a:solidFill>
                  <a:schemeClr val="accent3"/>
                </a:solidFill>
              </a:rPr>
              <a:t> </a:t>
            </a:r>
            <a:r>
              <a:rPr lang="en-US" sz="3200" dirty="0">
                <a:solidFill>
                  <a:schemeClr val="tx1"/>
                </a:solidFill>
              </a:rPr>
              <a:t>in participants with narcolepsy</a:t>
            </a:r>
          </a:p>
          <a:p>
            <a:pPr>
              <a:spcAft>
                <a:spcPts val="1000"/>
              </a:spcAft>
            </a:pPr>
            <a:r>
              <a:rPr lang="en-US" sz="3200" dirty="0">
                <a:solidFill>
                  <a:schemeClr val="tx1"/>
                </a:solidFill>
              </a:rPr>
              <a:t>Secondary objectives include evaluating the impact of switching on daytime ambulatory BP, seated resting SBP,</a:t>
            </a:r>
            <a:br>
              <a:rPr lang="en-US" sz="3200" dirty="0">
                <a:solidFill>
                  <a:schemeClr val="tx1"/>
                </a:solidFill>
              </a:rPr>
            </a:br>
            <a:r>
              <a:rPr lang="en-US" sz="3200" dirty="0">
                <a:solidFill>
                  <a:schemeClr val="tx1"/>
                </a:solidFill>
              </a:rPr>
              <a:t>and </a:t>
            </a:r>
            <a:r>
              <a:rPr lang="en-US" sz="3200" b="1" dirty="0">
                <a:solidFill>
                  <a:srgbClr val="00B050"/>
                </a:solidFill>
              </a:rPr>
              <a:t>nighttime SBP</a:t>
            </a:r>
          </a:p>
        </p:txBody>
      </p:sp>
      <p:sp>
        <p:nvSpPr>
          <p:cNvPr id="3" name="TextBox 2">
            <a:extLst>
              <a:ext uri="{FF2B5EF4-FFF2-40B4-BE49-F238E27FC236}">
                <a16:creationId xmlns:a16="http://schemas.microsoft.com/office/drawing/2014/main" id="{85A2243C-6966-9598-9070-233F33657977}"/>
              </a:ext>
            </a:extLst>
          </p:cNvPr>
          <p:cNvSpPr txBox="1"/>
          <p:nvPr/>
        </p:nvSpPr>
        <p:spPr>
          <a:xfrm>
            <a:off x="1072896" y="6539199"/>
            <a:ext cx="10881360" cy="246221"/>
          </a:xfrm>
          <a:prstGeom prst="rect">
            <a:avLst/>
          </a:prstGeom>
          <a:noFill/>
        </p:spPr>
        <p:txBody>
          <a:bodyPr wrap="square">
            <a:spAutoFit/>
          </a:bodyPr>
          <a:lstStyle/>
          <a:p>
            <a:r>
              <a:rPr lang="en-US" sz="1000">
                <a:latin typeface="Avenir LT Std 55 Roman" panose="020B0703020203020204"/>
              </a:rPr>
              <a:t>BP, blood pressure; LXB, low-sodium oxybate; SBP, systolic blood pressure; SXB, high-sodium oxybate.</a:t>
            </a:r>
          </a:p>
        </p:txBody>
      </p:sp>
      <p:pic>
        <p:nvPicPr>
          <p:cNvPr id="4" name="Picture 3" descr="A purple and yellow logo&#10;&#10;Description automatically generated with low confidence">
            <a:extLst>
              <a:ext uri="{FF2B5EF4-FFF2-40B4-BE49-F238E27FC236}">
                <a16:creationId xmlns:a16="http://schemas.microsoft.com/office/drawing/2014/main" id="{91C4B6C4-B7CC-06D8-E979-B4150CC1D2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496" y="6012952"/>
            <a:ext cx="914400" cy="707155"/>
          </a:xfrm>
          <a:prstGeom prst="rect">
            <a:avLst/>
          </a:prstGeom>
        </p:spPr>
      </p:pic>
    </p:spTree>
    <p:extLst>
      <p:ext uri="{BB962C8B-B14F-4D97-AF65-F5344CB8AC3E}">
        <p14:creationId xmlns:p14="http://schemas.microsoft.com/office/powerpoint/2010/main" val="359088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1">
            <a:extLst>
              <a:ext uri="{FF2B5EF4-FFF2-40B4-BE49-F238E27FC236}">
                <a16:creationId xmlns:a16="http://schemas.microsoft.com/office/drawing/2014/main" id="{3AC0EBEE-16D2-A70D-36B5-8E0C2D578AAB}"/>
              </a:ext>
            </a:extLst>
          </p:cNvPr>
          <p:cNvSpPr>
            <a:spLocks noGrp="1"/>
          </p:cNvSpPr>
          <p:nvPr>
            <p:ph type="title"/>
          </p:nvPr>
        </p:nvSpPr>
        <p:spPr>
          <a:xfrm>
            <a:off x="838200" y="15517"/>
            <a:ext cx="10515600" cy="1325563"/>
          </a:xfrm>
        </p:spPr>
        <p:txBody>
          <a:bodyPr>
            <a:normAutofit/>
          </a:bodyPr>
          <a:lstStyle/>
          <a:p>
            <a:pPr algn="ctr"/>
            <a:r>
              <a:rPr lang="en-US" sz="5000" dirty="0">
                <a:solidFill>
                  <a:schemeClr val="accent2"/>
                </a:solidFill>
              </a:rPr>
              <a:t>XYLO Study Design</a:t>
            </a:r>
          </a:p>
        </p:txBody>
      </p:sp>
      <p:pic>
        <p:nvPicPr>
          <p:cNvPr id="2" name="Picture 1" descr="A purple and yellow logo&#10;&#10;Description automatically generated with low confidence">
            <a:extLst>
              <a:ext uri="{FF2B5EF4-FFF2-40B4-BE49-F238E27FC236}">
                <a16:creationId xmlns:a16="http://schemas.microsoft.com/office/drawing/2014/main" id="{59C4CF8B-08A8-C2B2-4247-B5C451FA24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496" y="6012952"/>
            <a:ext cx="914400" cy="707155"/>
          </a:xfrm>
          <a:prstGeom prst="rect">
            <a:avLst/>
          </a:prstGeom>
        </p:spPr>
      </p:pic>
      <p:sp>
        <p:nvSpPr>
          <p:cNvPr id="6" name="TextBox 5">
            <a:extLst>
              <a:ext uri="{FF2B5EF4-FFF2-40B4-BE49-F238E27FC236}">
                <a16:creationId xmlns:a16="http://schemas.microsoft.com/office/drawing/2014/main" id="{C3B061EB-0B53-CDDE-D51A-4010D7E73947}"/>
              </a:ext>
            </a:extLst>
          </p:cNvPr>
          <p:cNvSpPr txBox="1"/>
          <p:nvPr/>
        </p:nvSpPr>
        <p:spPr>
          <a:xfrm>
            <a:off x="2806390" y="5625130"/>
            <a:ext cx="6370151" cy="661695"/>
          </a:xfrm>
          <a:prstGeom prst="rect">
            <a:avLst/>
          </a:prstGeom>
          <a:noFill/>
          <a:ln w="19050">
            <a:solidFill>
              <a:schemeClr val="accent1">
                <a:lumMod val="60000"/>
                <a:lumOff val="40000"/>
              </a:schemeClr>
            </a:solidFill>
          </a:ln>
        </p:spPr>
        <p:txBody>
          <a:bodyPr wrap="square" lIns="45697" tIns="22848" rIns="45697" bIns="22848" rtlCol="0" anchor="t">
            <a:spAutoFit/>
          </a:bodyPr>
          <a:lstStyle/>
          <a:p>
            <a:pPr algn="ctr" defTabSz="913863">
              <a:defRPr/>
            </a:pPr>
            <a:r>
              <a:rPr lang="en-US" sz="2400" b="1" kern="0" dirty="0">
                <a:solidFill>
                  <a:srgbClr val="00B050"/>
                </a:solidFill>
                <a:latin typeface="Avenir LT Std 45 Book" panose="020B0502020203020204"/>
              </a:rPr>
              <a:t>Patients With Narcolepsy Type 1 or 2</a:t>
            </a:r>
          </a:p>
          <a:p>
            <a:pPr algn="ctr" defTabSz="913863">
              <a:defRPr/>
            </a:pPr>
            <a:r>
              <a:rPr lang="en-US" sz="1600" b="0" i="0" dirty="0">
                <a:effectLst/>
                <a:latin typeface="Avenir LT Std 55 Roman" panose="020B0703020203020204"/>
              </a:rPr>
              <a:t>Hybrid enrollment permits on-site or decentralized (at-home) participation.</a:t>
            </a:r>
            <a:endParaRPr lang="en-US" sz="1600" dirty="0">
              <a:latin typeface="Avenir LT Std 55 Roman" panose="020B0703020203020204"/>
            </a:endParaRPr>
          </a:p>
        </p:txBody>
      </p:sp>
      <p:sp>
        <p:nvSpPr>
          <p:cNvPr id="9" name="Right Arrow 4">
            <a:extLst>
              <a:ext uri="{FF2B5EF4-FFF2-40B4-BE49-F238E27FC236}">
                <a16:creationId xmlns:a16="http://schemas.microsoft.com/office/drawing/2014/main" id="{FBF96CAE-13B1-3C7A-5B06-C1412F9ED076}"/>
              </a:ext>
            </a:extLst>
          </p:cNvPr>
          <p:cNvSpPr txBox="1"/>
          <p:nvPr/>
        </p:nvSpPr>
        <p:spPr>
          <a:xfrm rot="2206032">
            <a:off x="8683161" y="3082040"/>
            <a:ext cx="359696" cy="235627"/>
          </a:xfrm>
          <a:prstGeom prst="rect">
            <a:avLst/>
          </a:prstGeom>
          <a:noFill/>
          <a:ln>
            <a:noFill/>
          </a:ln>
          <a:effectLst/>
        </p:spPr>
        <p:txBody>
          <a:bodyPr spcFirstLastPara="0" vert="horz" wrap="square" lIns="0" tIns="0" rIns="0" bIns="0" numCol="1" spcCol="1270" anchor="ctr" anchorCtr="0">
            <a:noAutofit/>
          </a:bodyPr>
          <a:lstStyle/>
          <a:p>
            <a:pPr algn="ctr" defTabSz="577510">
              <a:lnSpc>
                <a:spcPct val="90000"/>
              </a:lnSpc>
              <a:spcBef>
                <a:spcPct val="0"/>
              </a:spcBef>
              <a:spcAft>
                <a:spcPct val="35000"/>
              </a:spcAft>
              <a:defRPr/>
            </a:pPr>
            <a:endParaRPr lang="en-US" sz="1300" kern="0">
              <a:solidFill>
                <a:prstClr val="white"/>
              </a:solidFill>
              <a:latin typeface="Avenir LT Std 45 Book" panose="020B0502020203020204"/>
            </a:endParaRPr>
          </a:p>
        </p:txBody>
      </p:sp>
      <p:sp>
        <p:nvSpPr>
          <p:cNvPr id="10" name="TextBox 9">
            <a:extLst>
              <a:ext uri="{FF2B5EF4-FFF2-40B4-BE49-F238E27FC236}">
                <a16:creationId xmlns:a16="http://schemas.microsoft.com/office/drawing/2014/main" id="{178C955E-58EF-03AC-074F-B01CEA15E0E7}"/>
              </a:ext>
            </a:extLst>
          </p:cNvPr>
          <p:cNvSpPr txBox="1"/>
          <p:nvPr/>
        </p:nvSpPr>
        <p:spPr>
          <a:xfrm>
            <a:off x="9176542" y="5110800"/>
            <a:ext cx="1547918" cy="1015663"/>
          </a:xfrm>
          <a:prstGeom prst="rect">
            <a:avLst/>
          </a:prstGeom>
          <a:noFill/>
        </p:spPr>
        <p:txBody>
          <a:bodyPr wrap="square" rtlCol="0">
            <a:spAutoFit/>
          </a:bodyPr>
          <a:lstStyle/>
          <a:p>
            <a:pPr algn="ctr" defTabSz="913863">
              <a:defRPr/>
            </a:pPr>
            <a:r>
              <a:rPr lang="en-US" sz="1500" b="1" kern="0">
                <a:solidFill>
                  <a:prstClr val="black"/>
                </a:solidFill>
                <a:latin typeface="Avenir LT Std 45 Book" panose="020B0502020203020204"/>
              </a:rPr>
              <a:t>2 weeks after last dose of study intervention</a:t>
            </a:r>
          </a:p>
        </p:txBody>
      </p:sp>
      <p:sp>
        <p:nvSpPr>
          <p:cNvPr id="12" name="Freeform: Shape 11">
            <a:extLst>
              <a:ext uri="{FF2B5EF4-FFF2-40B4-BE49-F238E27FC236}">
                <a16:creationId xmlns:a16="http://schemas.microsoft.com/office/drawing/2014/main" id="{8283D2CF-05BF-ECFC-6B14-51A1E5607413}"/>
              </a:ext>
            </a:extLst>
          </p:cNvPr>
          <p:cNvSpPr/>
          <p:nvPr/>
        </p:nvSpPr>
        <p:spPr>
          <a:xfrm>
            <a:off x="1053069" y="3452765"/>
            <a:ext cx="2298623" cy="1079943"/>
          </a:xfrm>
          <a:custGeom>
            <a:avLst/>
            <a:gdLst>
              <a:gd name="connsiteX0" fmla="*/ 0 w 1326983"/>
              <a:gd name="connsiteY0" fmla="*/ 127503 h 1275025"/>
              <a:gd name="connsiteX1" fmla="*/ 127503 w 1326983"/>
              <a:gd name="connsiteY1" fmla="*/ 0 h 1275025"/>
              <a:gd name="connsiteX2" fmla="*/ 1199481 w 1326983"/>
              <a:gd name="connsiteY2" fmla="*/ 0 h 1275025"/>
              <a:gd name="connsiteX3" fmla="*/ 1326984 w 1326983"/>
              <a:gd name="connsiteY3" fmla="*/ 127503 h 1275025"/>
              <a:gd name="connsiteX4" fmla="*/ 1326983 w 1326983"/>
              <a:gd name="connsiteY4" fmla="*/ 1147523 h 1275025"/>
              <a:gd name="connsiteX5" fmla="*/ 1199480 w 1326983"/>
              <a:gd name="connsiteY5" fmla="*/ 1275026 h 1275025"/>
              <a:gd name="connsiteX6" fmla="*/ 127503 w 1326983"/>
              <a:gd name="connsiteY6" fmla="*/ 1275025 h 1275025"/>
              <a:gd name="connsiteX7" fmla="*/ 0 w 1326983"/>
              <a:gd name="connsiteY7" fmla="*/ 1147522 h 1275025"/>
              <a:gd name="connsiteX8" fmla="*/ 0 w 1326983"/>
              <a:gd name="connsiteY8" fmla="*/ 127503 h 1275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6983" h="1275025">
                <a:moveTo>
                  <a:pt x="0" y="127503"/>
                </a:moveTo>
                <a:cubicBezTo>
                  <a:pt x="0" y="57085"/>
                  <a:pt x="57085" y="0"/>
                  <a:pt x="127503" y="0"/>
                </a:cubicBezTo>
                <a:lnTo>
                  <a:pt x="1199481" y="0"/>
                </a:lnTo>
                <a:cubicBezTo>
                  <a:pt x="1269899" y="0"/>
                  <a:pt x="1326984" y="57085"/>
                  <a:pt x="1326984" y="127503"/>
                </a:cubicBezTo>
                <a:cubicBezTo>
                  <a:pt x="1326984" y="467510"/>
                  <a:pt x="1326983" y="807516"/>
                  <a:pt x="1326983" y="1147523"/>
                </a:cubicBezTo>
                <a:cubicBezTo>
                  <a:pt x="1326983" y="1217941"/>
                  <a:pt x="1269898" y="1275026"/>
                  <a:pt x="1199480" y="1275026"/>
                </a:cubicBezTo>
                <a:lnTo>
                  <a:pt x="127503" y="1275025"/>
                </a:lnTo>
                <a:cubicBezTo>
                  <a:pt x="57085" y="1275025"/>
                  <a:pt x="0" y="1217940"/>
                  <a:pt x="0" y="1147522"/>
                </a:cubicBezTo>
                <a:lnTo>
                  <a:pt x="0" y="127503"/>
                </a:lnTo>
                <a:close/>
              </a:path>
            </a:pathLst>
          </a:custGeom>
          <a:solidFill>
            <a:srgbClr val="292566"/>
          </a:solidFill>
          <a:ln w="12700" cap="flat" cmpd="sng" algn="ctr">
            <a:solidFill>
              <a:sysClr val="window" lastClr="FFFFFF">
                <a:hueOff val="0"/>
                <a:satOff val="0"/>
                <a:lumOff val="0"/>
                <a:alphaOff val="0"/>
              </a:sysClr>
            </a:solidFill>
            <a:prstDash val="solid"/>
            <a:miter lim="800000"/>
          </a:ln>
          <a:effectLst/>
        </p:spPr>
        <p:txBody>
          <a:bodyPr spcFirstLastPara="0" vert="horz" wrap="square" lIns="94445" tIns="94445" rIns="94445" bIns="94445" numCol="1" spcCol="1270" anchor="ctr" anchorCtr="0">
            <a:noAutofit/>
          </a:bodyPr>
          <a:lstStyle/>
          <a:p>
            <a:pPr defTabSz="666359">
              <a:lnSpc>
                <a:spcPct val="90000"/>
              </a:lnSpc>
              <a:spcBef>
                <a:spcPct val="0"/>
              </a:spcBef>
              <a:spcAft>
                <a:spcPct val="35000"/>
              </a:spcAft>
              <a:defRPr/>
            </a:pPr>
            <a:r>
              <a:rPr lang="en-US" sz="1200" b="1" kern="0">
                <a:solidFill>
                  <a:prstClr val="white"/>
                </a:solidFill>
                <a:effectLst>
                  <a:outerShdw blurRad="38100" dist="38100" dir="2700000" algn="tl">
                    <a:srgbClr val="000000">
                      <a:alpha val="43137"/>
                    </a:srgbClr>
                  </a:outerShdw>
                </a:effectLst>
                <a:latin typeface="Avenir LT Std 45 Book" panose="020B0502020203020204"/>
              </a:rPr>
              <a:t>   </a:t>
            </a:r>
            <a:r>
              <a:rPr lang="en-US" sz="1200" b="1" kern="0">
                <a:solidFill>
                  <a:srgbClr val="FFFFFF"/>
                </a:solidFill>
                <a:latin typeface="Avenir LT Std 45 Book" panose="020B0502020203020204"/>
              </a:rPr>
              <a:t>Initial Screening</a:t>
            </a:r>
          </a:p>
        </p:txBody>
      </p:sp>
      <p:sp>
        <p:nvSpPr>
          <p:cNvPr id="14" name="TextBox 13">
            <a:extLst>
              <a:ext uri="{FF2B5EF4-FFF2-40B4-BE49-F238E27FC236}">
                <a16:creationId xmlns:a16="http://schemas.microsoft.com/office/drawing/2014/main" id="{32EFF1E1-E89F-98B6-ECED-B3AF02D54E5F}"/>
              </a:ext>
            </a:extLst>
          </p:cNvPr>
          <p:cNvSpPr txBox="1"/>
          <p:nvPr/>
        </p:nvSpPr>
        <p:spPr>
          <a:xfrm>
            <a:off x="997156" y="5110800"/>
            <a:ext cx="2318978" cy="338553"/>
          </a:xfrm>
          <a:prstGeom prst="rect">
            <a:avLst/>
          </a:prstGeom>
          <a:noFill/>
        </p:spPr>
        <p:txBody>
          <a:bodyPr wrap="square" rtlCol="0">
            <a:spAutoFit/>
          </a:bodyPr>
          <a:lstStyle/>
          <a:p>
            <a:pPr algn="ctr" defTabSz="913863">
              <a:defRPr/>
            </a:pPr>
            <a:r>
              <a:rPr lang="en-US" sz="1600" b="1" kern="0">
                <a:solidFill>
                  <a:prstClr val="black"/>
                </a:solidFill>
                <a:latin typeface="Avenir LT Std 45 Book" panose="020B0502020203020204"/>
              </a:rPr>
              <a:t>Up to 3 weeks</a:t>
            </a:r>
          </a:p>
        </p:txBody>
      </p:sp>
      <p:sp>
        <p:nvSpPr>
          <p:cNvPr id="15" name="TextBox 14">
            <a:extLst>
              <a:ext uri="{FF2B5EF4-FFF2-40B4-BE49-F238E27FC236}">
                <a16:creationId xmlns:a16="http://schemas.microsoft.com/office/drawing/2014/main" id="{827F088F-D615-E648-14EA-BA6C2B3EAC08}"/>
              </a:ext>
            </a:extLst>
          </p:cNvPr>
          <p:cNvSpPr txBox="1"/>
          <p:nvPr/>
        </p:nvSpPr>
        <p:spPr>
          <a:xfrm>
            <a:off x="3438470" y="5110800"/>
            <a:ext cx="5709508" cy="338553"/>
          </a:xfrm>
          <a:prstGeom prst="rect">
            <a:avLst/>
          </a:prstGeom>
          <a:noFill/>
        </p:spPr>
        <p:txBody>
          <a:bodyPr wrap="square" rtlCol="0">
            <a:spAutoFit/>
          </a:bodyPr>
          <a:lstStyle/>
          <a:p>
            <a:pPr algn="ctr" defTabSz="913863">
              <a:defRPr/>
            </a:pPr>
            <a:r>
              <a:rPr lang="en-US" sz="1600" b="1" kern="0">
                <a:solidFill>
                  <a:prstClr val="black"/>
                </a:solidFill>
                <a:latin typeface="Avenir LT Std 45 Book" panose="020B0502020203020204"/>
              </a:rPr>
              <a:t>Approximately 6 weeks</a:t>
            </a:r>
          </a:p>
        </p:txBody>
      </p:sp>
      <p:sp>
        <p:nvSpPr>
          <p:cNvPr id="16" name="TextBox 15">
            <a:extLst>
              <a:ext uri="{FF2B5EF4-FFF2-40B4-BE49-F238E27FC236}">
                <a16:creationId xmlns:a16="http://schemas.microsoft.com/office/drawing/2014/main" id="{3B651A26-1C02-2CC9-EA6D-5E2354977CC6}"/>
              </a:ext>
            </a:extLst>
          </p:cNvPr>
          <p:cNvSpPr txBox="1"/>
          <p:nvPr/>
        </p:nvSpPr>
        <p:spPr>
          <a:xfrm>
            <a:off x="1460032" y="2864446"/>
            <a:ext cx="568544"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V1</a:t>
            </a:r>
          </a:p>
        </p:txBody>
      </p:sp>
      <p:sp>
        <p:nvSpPr>
          <p:cNvPr id="17" name="Rounded Rectangle 4">
            <a:extLst>
              <a:ext uri="{FF2B5EF4-FFF2-40B4-BE49-F238E27FC236}">
                <a16:creationId xmlns:a16="http://schemas.microsoft.com/office/drawing/2014/main" id="{41E115A8-0EDE-943A-B875-9BD8C9CA507C}"/>
              </a:ext>
            </a:extLst>
          </p:cNvPr>
          <p:cNvSpPr txBox="1"/>
          <p:nvPr/>
        </p:nvSpPr>
        <p:spPr>
          <a:xfrm>
            <a:off x="3415190" y="3559968"/>
            <a:ext cx="4843104" cy="973987"/>
          </a:xfrm>
          <a:prstGeom prst="rect">
            <a:avLst/>
          </a:prstGeom>
          <a:solidFill>
            <a:srgbClr val="5673B8"/>
          </a:solidFill>
          <a:ln>
            <a:noFill/>
          </a:ln>
          <a:effectLst/>
        </p:spPr>
        <p:txBody>
          <a:bodyPr spcFirstLastPara="0" vert="horz" wrap="square" lIns="41889" tIns="41889" rIns="41889" bIns="41889" numCol="1" spcCol="1270" anchor="ctr" anchorCtr="0">
            <a:noAutofit/>
          </a:bodyPr>
          <a:lstStyle/>
          <a:p>
            <a:pPr algn="ctr" defTabSz="913863">
              <a:defRPr/>
            </a:pPr>
            <a:r>
              <a:rPr lang="en-US" sz="1400" b="1" kern="0">
                <a:solidFill>
                  <a:schemeClr val="bg1"/>
                </a:solidFill>
                <a:latin typeface="Avenir LT Std 45 Book" panose="020B0502020203020204"/>
              </a:rPr>
              <a:t>Stable Treatment</a:t>
            </a:r>
          </a:p>
        </p:txBody>
      </p:sp>
      <p:sp>
        <p:nvSpPr>
          <p:cNvPr id="18" name="Rounded Rectangle 4">
            <a:extLst>
              <a:ext uri="{FF2B5EF4-FFF2-40B4-BE49-F238E27FC236}">
                <a16:creationId xmlns:a16="http://schemas.microsoft.com/office/drawing/2014/main" id="{BC5B89F4-0AAA-5185-00A9-A83EC724DE84}"/>
              </a:ext>
            </a:extLst>
          </p:cNvPr>
          <p:cNvSpPr txBox="1"/>
          <p:nvPr/>
        </p:nvSpPr>
        <p:spPr>
          <a:xfrm>
            <a:off x="2414644" y="3552425"/>
            <a:ext cx="784059" cy="887454"/>
          </a:xfrm>
          <a:prstGeom prst="rect">
            <a:avLst/>
          </a:prstGeom>
          <a:solidFill>
            <a:srgbClr val="7F769D"/>
          </a:solidFill>
          <a:ln>
            <a:noFill/>
          </a:ln>
          <a:effectLst/>
        </p:spPr>
        <p:txBody>
          <a:bodyPr spcFirstLastPara="0" vert="horz" wrap="square" lIns="41889" tIns="41889" rIns="41889" bIns="41889" numCol="1" spcCol="1270" anchor="ctr" anchorCtr="0">
            <a:noAutofit/>
          </a:bodyPr>
          <a:lstStyle/>
          <a:p>
            <a:pPr algn="ctr" defTabSz="488663">
              <a:lnSpc>
                <a:spcPct val="90000"/>
              </a:lnSpc>
              <a:spcBef>
                <a:spcPct val="0"/>
              </a:spcBef>
              <a:spcAft>
                <a:spcPct val="35000"/>
              </a:spcAft>
              <a:defRPr/>
            </a:pPr>
            <a:r>
              <a:rPr lang="en-US" sz="1400" b="1" kern="0">
                <a:solidFill>
                  <a:srgbClr val="FFFFFF"/>
                </a:solidFill>
                <a:latin typeface="Avenir LT Std 45 Book" panose="020B0502020203020204"/>
              </a:rPr>
              <a:t> </a:t>
            </a:r>
            <a:r>
              <a:rPr lang="en-US" sz="1200" b="1" kern="0">
                <a:solidFill>
                  <a:srgbClr val="FFFFFF"/>
                </a:solidFill>
                <a:latin typeface="Avenir LT Std 45 Book" panose="020B0502020203020204"/>
              </a:rPr>
              <a:t>Final Screening</a:t>
            </a:r>
            <a:endParaRPr lang="en-US" sz="1400" b="1" kern="0">
              <a:solidFill>
                <a:srgbClr val="FFFFFF"/>
              </a:solidFill>
              <a:latin typeface="Avenir LT Std 45 Book" panose="020B0502020203020204"/>
            </a:endParaRPr>
          </a:p>
        </p:txBody>
      </p:sp>
      <p:sp>
        <p:nvSpPr>
          <p:cNvPr id="19" name="TextBox 18">
            <a:extLst>
              <a:ext uri="{FF2B5EF4-FFF2-40B4-BE49-F238E27FC236}">
                <a16:creationId xmlns:a16="http://schemas.microsoft.com/office/drawing/2014/main" id="{84EEA757-22C7-1FCB-C043-90EA8C1D572C}"/>
              </a:ext>
            </a:extLst>
          </p:cNvPr>
          <p:cNvSpPr txBox="1"/>
          <p:nvPr/>
        </p:nvSpPr>
        <p:spPr>
          <a:xfrm>
            <a:off x="1625131" y="1821246"/>
            <a:ext cx="1136320" cy="338554"/>
          </a:xfrm>
          <a:prstGeom prst="rect">
            <a:avLst/>
          </a:prstGeom>
          <a:noFill/>
        </p:spPr>
        <p:txBody>
          <a:bodyPr wrap="square" rtlCol="0">
            <a:spAutoFit/>
          </a:bodyPr>
          <a:lstStyle/>
          <a:p>
            <a:pPr algn="ctr" defTabSz="228465">
              <a:defRPr/>
            </a:pPr>
            <a:r>
              <a:rPr lang="en-US" sz="1600" b="1">
                <a:latin typeface="Avenir LT Std 45 Book" panose="020B0502020203020204"/>
              </a:rPr>
              <a:t>Screening</a:t>
            </a:r>
          </a:p>
        </p:txBody>
      </p:sp>
      <p:sp>
        <p:nvSpPr>
          <p:cNvPr id="20" name="TextBox 19">
            <a:extLst>
              <a:ext uri="{FF2B5EF4-FFF2-40B4-BE49-F238E27FC236}">
                <a16:creationId xmlns:a16="http://schemas.microsoft.com/office/drawing/2014/main" id="{C2665740-AEF0-B668-09E4-03490FE2B543}"/>
              </a:ext>
            </a:extLst>
          </p:cNvPr>
          <p:cNvSpPr txBox="1"/>
          <p:nvPr/>
        </p:nvSpPr>
        <p:spPr>
          <a:xfrm>
            <a:off x="5067031" y="1846608"/>
            <a:ext cx="1843221" cy="338554"/>
          </a:xfrm>
          <a:prstGeom prst="rect">
            <a:avLst/>
          </a:prstGeom>
          <a:noFill/>
        </p:spPr>
        <p:txBody>
          <a:bodyPr wrap="square" rtlCol="0">
            <a:spAutoFit/>
          </a:bodyPr>
          <a:lstStyle/>
          <a:p>
            <a:pPr algn="ctr" defTabSz="228465">
              <a:defRPr/>
            </a:pPr>
            <a:r>
              <a:rPr lang="en-US" sz="1600" b="1">
                <a:latin typeface="Avenir LT Std 45 Book" panose="020B0502020203020204"/>
              </a:rPr>
              <a:t>Treatment </a:t>
            </a:r>
          </a:p>
        </p:txBody>
      </p:sp>
      <p:pic>
        <p:nvPicPr>
          <p:cNvPr id="21" name="Picture 2">
            <a:extLst>
              <a:ext uri="{FF2B5EF4-FFF2-40B4-BE49-F238E27FC236}">
                <a16:creationId xmlns:a16="http://schemas.microsoft.com/office/drawing/2014/main" id="{A411F0CD-C550-1F6B-1302-5874057D8E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7138" y="2570300"/>
            <a:ext cx="714003" cy="71400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a:extLst>
              <a:ext uri="{FF2B5EF4-FFF2-40B4-BE49-F238E27FC236}">
                <a16:creationId xmlns:a16="http://schemas.microsoft.com/office/drawing/2014/main" id="{792F74BD-B3DC-0191-E165-396011F8C4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30745" y="2570300"/>
            <a:ext cx="714003" cy="714003"/>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3CD71E86-8A8D-63A0-47D4-FA71E0607B94}"/>
              </a:ext>
            </a:extLst>
          </p:cNvPr>
          <p:cNvSpPr txBox="1"/>
          <p:nvPr/>
        </p:nvSpPr>
        <p:spPr>
          <a:xfrm>
            <a:off x="8082969" y="2864446"/>
            <a:ext cx="551132"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V7</a:t>
            </a:r>
          </a:p>
        </p:txBody>
      </p:sp>
      <p:sp>
        <p:nvSpPr>
          <p:cNvPr id="24" name="Rounded Rectangle 4">
            <a:extLst>
              <a:ext uri="{FF2B5EF4-FFF2-40B4-BE49-F238E27FC236}">
                <a16:creationId xmlns:a16="http://schemas.microsoft.com/office/drawing/2014/main" id="{002BF06D-9582-10F1-6165-1ADC1F93A3DE}"/>
              </a:ext>
            </a:extLst>
          </p:cNvPr>
          <p:cNvSpPr txBox="1"/>
          <p:nvPr/>
        </p:nvSpPr>
        <p:spPr>
          <a:xfrm>
            <a:off x="8290133" y="3559967"/>
            <a:ext cx="886409" cy="973987"/>
          </a:xfrm>
          <a:prstGeom prst="rect">
            <a:avLst/>
          </a:prstGeom>
          <a:solidFill>
            <a:srgbClr val="A1ACD7"/>
          </a:solidFill>
          <a:ln>
            <a:noFill/>
          </a:ln>
          <a:effectLst/>
        </p:spPr>
        <p:txBody>
          <a:bodyPr spcFirstLastPara="0" vert="horz" wrap="square" lIns="41889" tIns="41889" rIns="41889" bIns="41889" numCol="1" spcCol="1270" anchor="ctr" anchorCtr="0">
            <a:noAutofit/>
          </a:bodyPr>
          <a:lstStyle/>
          <a:p>
            <a:pPr algn="ctr" defTabSz="488663">
              <a:lnSpc>
                <a:spcPct val="90000"/>
              </a:lnSpc>
              <a:spcBef>
                <a:spcPct val="0"/>
              </a:spcBef>
              <a:spcAft>
                <a:spcPct val="35000"/>
              </a:spcAft>
              <a:defRPr/>
            </a:pPr>
            <a:r>
              <a:rPr lang="en-US" sz="1200" b="1" kern="0">
                <a:solidFill>
                  <a:srgbClr val="FFFFFF"/>
                </a:solidFill>
                <a:latin typeface="Avenir LT Std 45 Book" panose="020B0502020203020204"/>
              </a:rPr>
              <a:t>End of Treatment Visit </a:t>
            </a:r>
          </a:p>
        </p:txBody>
      </p:sp>
      <p:pic>
        <p:nvPicPr>
          <p:cNvPr id="25" name="Picture 2">
            <a:extLst>
              <a:ext uri="{FF2B5EF4-FFF2-40B4-BE49-F238E27FC236}">
                <a16:creationId xmlns:a16="http://schemas.microsoft.com/office/drawing/2014/main" id="{B7BBF0F6-E6B4-4207-0A24-A63EE48DFB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11729" y="5940056"/>
            <a:ext cx="675555" cy="675555"/>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19883F59-07BC-9194-FEED-833B991D1CFA}"/>
              </a:ext>
            </a:extLst>
          </p:cNvPr>
          <p:cNvSpPr txBox="1"/>
          <p:nvPr/>
        </p:nvSpPr>
        <p:spPr>
          <a:xfrm>
            <a:off x="10681867" y="6492500"/>
            <a:ext cx="1892686" cy="246221"/>
          </a:xfrm>
          <a:prstGeom prst="rect">
            <a:avLst/>
          </a:prstGeom>
          <a:noFill/>
        </p:spPr>
        <p:txBody>
          <a:bodyPr wrap="square" rtlCol="0">
            <a:spAutoFit/>
          </a:bodyPr>
          <a:lstStyle/>
          <a:p>
            <a:pPr algn="ctr" defTabSz="228465">
              <a:defRPr/>
            </a:pPr>
            <a:r>
              <a:rPr lang="en-US" sz="1000" b="1">
                <a:solidFill>
                  <a:srgbClr val="000000"/>
                </a:solidFill>
                <a:latin typeface="Avenir LT Std 45 Book" panose="020B0502020203020204"/>
              </a:rPr>
              <a:t>24-hour BP</a:t>
            </a:r>
          </a:p>
        </p:txBody>
      </p:sp>
      <p:sp>
        <p:nvSpPr>
          <p:cNvPr id="27" name="TextBox 26">
            <a:extLst>
              <a:ext uri="{FF2B5EF4-FFF2-40B4-BE49-F238E27FC236}">
                <a16:creationId xmlns:a16="http://schemas.microsoft.com/office/drawing/2014/main" id="{EBE100A9-732C-014A-9FBB-D22FF3D94944}"/>
              </a:ext>
            </a:extLst>
          </p:cNvPr>
          <p:cNvSpPr txBox="1"/>
          <p:nvPr/>
        </p:nvSpPr>
        <p:spPr>
          <a:xfrm>
            <a:off x="10681867" y="5711072"/>
            <a:ext cx="1892686" cy="307777"/>
          </a:xfrm>
          <a:prstGeom prst="rect">
            <a:avLst/>
          </a:prstGeom>
          <a:noFill/>
        </p:spPr>
        <p:txBody>
          <a:bodyPr wrap="square" rtlCol="0">
            <a:spAutoFit/>
          </a:bodyPr>
          <a:lstStyle/>
          <a:p>
            <a:pPr algn="ctr" defTabSz="228465">
              <a:defRPr/>
            </a:pPr>
            <a:r>
              <a:rPr lang="en-US" sz="1400" b="1">
                <a:solidFill>
                  <a:srgbClr val="000000"/>
                </a:solidFill>
                <a:latin typeface="Avenir LT Std 45 Book" panose="020B0502020203020204"/>
              </a:rPr>
              <a:t>Symbol Key</a:t>
            </a:r>
          </a:p>
        </p:txBody>
      </p:sp>
      <p:grpSp>
        <p:nvGrpSpPr>
          <p:cNvPr id="28" name="Group 27">
            <a:extLst>
              <a:ext uri="{FF2B5EF4-FFF2-40B4-BE49-F238E27FC236}">
                <a16:creationId xmlns:a16="http://schemas.microsoft.com/office/drawing/2014/main" id="{1957B806-7D6B-84C9-B18F-7C004EA07C3C}"/>
              </a:ext>
            </a:extLst>
          </p:cNvPr>
          <p:cNvGrpSpPr/>
          <p:nvPr/>
        </p:nvGrpSpPr>
        <p:grpSpPr>
          <a:xfrm>
            <a:off x="991104" y="2286094"/>
            <a:ext cx="1285879" cy="199249"/>
            <a:chOff x="915106" y="2465293"/>
            <a:chExt cx="1285879" cy="324761"/>
          </a:xfrm>
        </p:grpSpPr>
        <p:cxnSp>
          <p:nvCxnSpPr>
            <p:cNvPr id="29" name="Straight Connector 28">
              <a:extLst>
                <a:ext uri="{FF2B5EF4-FFF2-40B4-BE49-F238E27FC236}">
                  <a16:creationId xmlns:a16="http://schemas.microsoft.com/office/drawing/2014/main" id="{83BF30EE-0106-353D-D6AF-76D7DD434CEB}"/>
                </a:ext>
              </a:extLst>
            </p:cNvPr>
            <p:cNvCxnSpPr/>
            <p:nvPr/>
          </p:nvCxnSpPr>
          <p:spPr>
            <a:xfrm>
              <a:off x="925334" y="2470056"/>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C1F2F4B-B54B-4282-1184-02AF1994D162}"/>
                </a:ext>
              </a:extLst>
            </p:cNvPr>
            <p:cNvCxnSpPr/>
            <p:nvPr/>
          </p:nvCxnSpPr>
          <p:spPr>
            <a:xfrm>
              <a:off x="2196222" y="2465293"/>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3B78CC2-10C4-EF79-1975-CF11441A2BA3}"/>
                </a:ext>
              </a:extLst>
            </p:cNvPr>
            <p:cNvCxnSpPr>
              <a:cxnSpLocks/>
            </p:cNvCxnSpPr>
            <p:nvPr/>
          </p:nvCxnSpPr>
          <p:spPr>
            <a:xfrm>
              <a:off x="915106" y="2478585"/>
              <a:ext cx="1285879"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32" name="Arrow: Right 31">
            <a:extLst>
              <a:ext uri="{FF2B5EF4-FFF2-40B4-BE49-F238E27FC236}">
                <a16:creationId xmlns:a16="http://schemas.microsoft.com/office/drawing/2014/main" id="{B7FEAA0E-03F1-8E87-3E7B-DBD6F5FE045F}"/>
              </a:ext>
            </a:extLst>
          </p:cNvPr>
          <p:cNvSpPr/>
          <p:nvPr/>
        </p:nvSpPr>
        <p:spPr>
          <a:xfrm>
            <a:off x="3409116" y="4685525"/>
            <a:ext cx="5767427" cy="469403"/>
          </a:xfrm>
          <a:prstGeom prst="rightArrow">
            <a:avLst/>
          </a:prstGeom>
          <a:solidFill>
            <a:srgbClr val="5673B8"/>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914046">
              <a:defRPr/>
            </a:pPr>
            <a:r>
              <a:rPr lang="en-US" sz="1600">
                <a:solidFill>
                  <a:srgbClr val="646464"/>
                </a:solidFill>
                <a:latin typeface="Avenir LT Std 45 Book" panose="020B0502020203020204"/>
              </a:rPr>
              <a:t> </a:t>
            </a:r>
            <a:r>
              <a:rPr lang="en-US" sz="1600">
                <a:solidFill>
                  <a:srgbClr val="FFFFFF"/>
                </a:solidFill>
                <a:latin typeface="Avenir LT Std 45 Book" panose="020B0502020203020204"/>
              </a:rPr>
              <a:t>Study Intervention (LXB)</a:t>
            </a:r>
          </a:p>
        </p:txBody>
      </p:sp>
      <p:sp>
        <p:nvSpPr>
          <p:cNvPr id="33" name="Arrow: Right 32">
            <a:extLst>
              <a:ext uri="{FF2B5EF4-FFF2-40B4-BE49-F238E27FC236}">
                <a16:creationId xmlns:a16="http://schemas.microsoft.com/office/drawing/2014/main" id="{07DD0879-F157-6182-1C02-F7BE0E8BFF22}"/>
              </a:ext>
            </a:extLst>
          </p:cNvPr>
          <p:cNvSpPr/>
          <p:nvPr/>
        </p:nvSpPr>
        <p:spPr>
          <a:xfrm>
            <a:off x="997154" y="4695287"/>
            <a:ext cx="2318978" cy="469403"/>
          </a:xfrm>
          <a:prstGeom prst="rightArrow">
            <a:avLst/>
          </a:prstGeom>
          <a:solidFill>
            <a:srgbClr val="292566"/>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914046">
              <a:defRPr/>
            </a:pPr>
            <a:r>
              <a:rPr lang="en-US" sz="1600">
                <a:solidFill>
                  <a:srgbClr val="FFFFFF"/>
                </a:solidFill>
                <a:latin typeface="Avenir LT Std 45 Book" panose="020B0502020203020204"/>
              </a:rPr>
              <a:t>High Sodium Oxybate</a:t>
            </a:r>
          </a:p>
        </p:txBody>
      </p:sp>
      <p:sp>
        <p:nvSpPr>
          <p:cNvPr id="34" name="TextBox 33">
            <a:extLst>
              <a:ext uri="{FF2B5EF4-FFF2-40B4-BE49-F238E27FC236}">
                <a16:creationId xmlns:a16="http://schemas.microsoft.com/office/drawing/2014/main" id="{DEBF7A1E-3391-E6AF-383E-ECBCD146738E}"/>
              </a:ext>
            </a:extLst>
          </p:cNvPr>
          <p:cNvSpPr txBox="1"/>
          <p:nvPr/>
        </p:nvSpPr>
        <p:spPr>
          <a:xfrm>
            <a:off x="10081495" y="3227454"/>
            <a:ext cx="435755"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V8</a:t>
            </a:r>
          </a:p>
        </p:txBody>
      </p:sp>
      <p:sp>
        <p:nvSpPr>
          <p:cNvPr id="35" name="TextBox 34">
            <a:extLst>
              <a:ext uri="{FF2B5EF4-FFF2-40B4-BE49-F238E27FC236}">
                <a16:creationId xmlns:a16="http://schemas.microsoft.com/office/drawing/2014/main" id="{E3ED4961-7229-C971-B6E2-3A132F607A83}"/>
              </a:ext>
            </a:extLst>
          </p:cNvPr>
          <p:cNvSpPr txBox="1"/>
          <p:nvPr/>
        </p:nvSpPr>
        <p:spPr>
          <a:xfrm>
            <a:off x="883995" y="1279997"/>
            <a:ext cx="2391090" cy="400110"/>
          </a:xfrm>
          <a:prstGeom prst="rect">
            <a:avLst/>
          </a:prstGeom>
          <a:noFill/>
        </p:spPr>
        <p:txBody>
          <a:bodyPr wrap="square" rtlCol="0">
            <a:spAutoFit/>
          </a:bodyPr>
          <a:lstStyle/>
          <a:p>
            <a:pPr algn="ctr" defTabSz="228465">
              <a:defRPr/>
            </a:pPr>
            <a:r>
              <a:rPr lang="en-US" sz="2000" b="1">
                <a:solidFill>
                  <a:srgbClr val="00B050"/>
                </a:solidFill>
                <a:latin typeface="Avenir LT Std 45 Book" panose="020B0502020203020204"/>
              </a:rPr>
              <a:t>Screening Period</a:t>
            </a:r>
          </a:p>
        </p:txBody>
      </p:sp>
      <p:sp>
        <p:nvSpPr>
          <p:cNvPr id="36" name="Rectangle 35">
            <a:extLst>
              <a:ext uri="{FF2B5EF4-FFF2-40B4-BE49-F238E27FC236}">
                <a16:creationId xmlns:a16="http://schemas.microsoft.com/office/drawing/2014/main" id="{A5BFA7AA-9472-61A2-A351-F24776B12289}"/>
              </a:ext>
            </a:extLst>
          </p:cNvPr>
          <p:cNvSpPr/>
          <p:nvPr/>
        </p:nvSpPr>
        <p:spPr>
          <a:xfrm>
            <a:off x="3409115" y="3559413"/>
            <a:ext cx="101963" cy="97035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46">
              <a:defRPr/>
            </a:pPr>
            <a:endParaRPr lang="en-US">
              <a:solidFill>
                <a:srgbClr val="FFFFFF"/>
              </a:solidFill>
              <a:latin typeface="Avenir LT Std 45 Book" panose="020B0502020203020204"/>
            </a:endParaRPr>
          </a:p>
        </p:txBody>
      </p:sp>
      <p:grpSp>
        <p:nvGrpSpPr>
          <p:cNvPr id="37" name="Group 36">
            <a:extLst>
              <a:ext uri="{FF2B5EF4-FFF2-40B4-BE49-F238E27FC236}">
                <a16:creationId xmlns:a16="http://schemas.microsoft.com/office/drawing/2014/main" id="{33CF6B78-A203-18DA-A798-42C4B77B2C30}"/>
              </a:ext>
            </a:extLst>
          </p:cNvPr>
          <p:cNvGrpSpPr/>
          <p:nvPr/>
        </p:nvGrpSpPr>
        <p:grpSpPr>
          <a:xfrm>
            <a:off x="2640746" y="2286092"/>
            <a:ext cx="1285879" cy="196327"/>
            <a:chOff x="915106" y="2465293"/>
            <a:chExt cx="1285879" cy="324761"/>
          </a:xfrm>
        </p:grpSpPr>
        <p:cxnSp>
          <p:nvCxnSpPr>
            <p:cNvPr id="38" name="Straight Connector 37">
              <a:extLst>
                <a:ext uri="{FF2B5EF4-FFF2-40B4-BE49-F238E27FC236}">
                  <a16:creationId xmlns:a16="http://schemas.microsoft.com/office/drawing/2014/main" id="{A5DB0113-75D8-6414-645C-3A7A663399DD}"/>
                </a:ext>
              </a:extLst>
            </p:cNvPr>
            <p:cNvCxnSpPr/>
            <p:nvPr/>
          </p:nvCxnSpPr>
          <p:spPr>
            <a:xfrm>
              <a:off x="925334" y="2470056"/>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D8F3F0E-273B-02EC-AF42-627437751130}"/>
                </a:ext>
              </a:extLst>
            </p:cNvPr>
            <p:cNvCxnSpPr/>
            <p:nvPr/>
          </p:nvCxnSpPr>
          <p:spPr>
            <a:xfrm>
              <a:off x="2196222" y="2465293"/>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1542F46-F989-559A-6214-3D2CAAF752B6}"/>
                </a:ext>
              </a:extLst>
            </p:cNvPr>
            <p:cNvCxnSpPr>
              <a:cxnSpLocks/>
            </p:cNvCxnSpPr>
            <p:nvPr/>
          </p:nvCxnSpPr>
          <p:spPr>
            <a:xfrm>
              <a:off x="915106" y="2478585"/>
              <a:ext cx="1285879"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41" name="Rectangle 40">
            <a:extLst>
              <a:ext uri="{FF2B5EF4-FFF2-40B4-BE49-F238E27FC236}">
                <a16:creationId xmlns:a16="http://schemas.microsoft.com/office/drawing/2014/main" id="{ED8E64ED-6373-CC3D-266F-AEEED19C06DA}"/>
              </a:ext>
            </a:extLst>
          </p:cNvPr>
          <p:cNvSpPr/>
          <p:nvPr/>
        </p:nvSpPr>
        <p:spPr>
          <a:xfrm>
            <a:off x="961099" y="1639441"/>
            <a:ext cx="2391090" cy="109746"/>
          </a:xfrm>
          <a:prstGeom prst="rect">
            <a:avLst/>
          </a:prstGeom>
          <a:solidFill>
            <a:srgbClr val="292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46">
              <a:defRPr/>
            </a:pPr>
            <a:endParaRPr lang="en-US">
              <a:solidFill>
                <a:srgbClr val="FFFFFF"/>
              </a:solidFill>
              <a:latin typeface="Avenir LT Std 45 Book" panose="020B0502020203020204"/>
            </a:endParaRPr>
          </a:p>
        </p:txBody>
      </p:sp>
      <p:sp>
        <p:nvSpPr>
          <p:cNvPr id="42" name="TextBox 41">
            <a:extLst>
              <a:ext uri="{FF2B5EF4-FFF2-40B4-BE49-F238E27FC236}">
                <a16:creationId xmlns:a16="http://schemas.microsoft.com/office/drawing/2014/main" id="{2110D987-1C0A-9639-B71B-7E8EFBB1A73E}"/>
              </a:ext>
            </a:extLst>
          </p:cNvPr>
          <p:cNvSpPr txBox="1"/>
          <p:nvPr/>
        </p:nvSpPr>
        <p:spPr>
          <a:xfrm>
            <a:off x="8208962" y="1723544"/>
            <a:ext cx="1068403" cy="584775"/>
          </a:xfrm>
          <a:prstGeom prst="rect">
            <a:avLst/>
          </a:prstGeom>
          <a:noFill/>
        </p:spPr>
        <p:txBody>
          <a:bodyPr wrap="square" rtlCol="0">
            <a:spAutoFit/>
          </a:bodyPr>
          <a:lstStyle/>
          <a:p>
            <a:pPr algn="ctr" defTabSz="228465">
              <a:defRPr/>
            </a:pPr>
            <a:r>
              <a:rPr lang="en-US" sz="1600" b="1">
                <a:latin typeface="Avenir LT Std 45 Book" panose="020B0502020203020204"/>
              </a:rPr>
              <a:t>End of Treatment</a:t>
            </a:r>
          </a:p>
        </p:txBody>
      </p:sp>
      <p:grpSp>
        <p:nvGrpSpPr>
          <p:cNvPr id="43" name="Group 42">
            <a:extLst>
              <a:ext uri="{FF2B5EF4-FFF2-40B4-BE49-F238E27FC236}">
                <a16:creationId xmlns:a16="http://schemas.microsoft.com/office/drawing/2014/main" id="{500DDD9C-E9AD-5273-6590-2C3974D0B770}"/>
              </a:ext>
            </a:extLst>
          </p:cNvPr>
          <p:cNvGrpSpPr/>
          <p:nvPr/>
        </p:nvGrpSpPr>
        <p:grpSpPr>
          <a:xfrm>
            <a:off x="8555164" y="2286094"/>
            <a:ext cx="1285879" cy="189131"/>
            <a:chOff x="915106" y="2465293"/>
            <a:chExt cx="1285879" cy="324761"/>
          </a:xfrm>
        </p:grpSpPr>
        <p:cxnSp>
          <p:nvCxnSpPr>
            <p:cNvPr id="44" name="Straight Connector 43">
              <a:extLst>
                <a:ext uri="{FF2B5EF4-FFF2-40B4-BE49-F238E27FC236}">
                  <a16:creationId xmlns:a16="http://schemas.microsoft.com/office/drawing/2014/main" id="{678D9E55-0C48-204F-6230-80B45392CF92}"/>
                </a:ext>
              </a:extLst>
            </p:cNvPr>
            <p:cNvCxnSpPr/>
            <p:nvPr/>
          </p:nvCxnSpPr>
          <p:spPr>
            <a:xfrm>
              <a:off x="925334" y="2470056"/>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E59DAFC-BC1F-1538-2740-5DF4769DA068}"/>
                </a:ext>
              </a:extLst>
            </p:cNvPr>
            <p:cNvCxnSpPr/>
            <p:nvPr/>
          </p:nvCxnSpPr>
          <p:spPr>
            <a:xfrm>
              <a:off x="2196222" y="2465293"/>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828E46B-4943-199D-C320-ED9402637AE0}"/>
                </a:ext>
              </a:extLst>
            </p:cNvPr>
            <p:cNvCxnSpPr>
              <a:cxnSpLocks/>
            </p:cNvCxnSpPr>
            <p:nvPr/>
          </p:nvCxnSpPr>
          <p:spPr>
            <a:xfrm>
              <a:off x="915106" y="2478585"/>
              <a:ext cx="1285879"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47" name="TextBox 46">
            <a:extLst>
              <a:ext uri="{FF2B5EF4-FFF2-40B4-BE49-F238E27FC236}">
                <a16:creationId xmlns:a16="http://schemas.microsoft.com/office/drawing/2014/main" id="{B85005A0-9093-5DD7-C5C2-7C0BAF8938D5}"/>
              </a:ext>
            </a:extLst>
          </p:cNvPr>
          <p:cNvSpPr txBox="1"/>
          <p:nvPr/>
        </p:nvSpPr>
        <p:spPr>
          <a:xfrm>
            <a:off x="4818662" y="1279997"/>
            <a:ext cx="2939944" cy="400110"/>
          </a:xfrm>
          <a:prstGeom prst="rect">
            <a:avLst/>
          </a:prstGeom>
          <a:noFill/>
        </p:spPr>
        <p:txBody>
          <a:bodyPr wrap="square" rtlCol="0">
            <a:spAutoFit/>
          </a:bodyPr>
          <a:lstStyle/>
          <a:p>
            <a:pPr algn="ctr" defTabSz="228465">
              <a:defRPr/>
            </a:pPr>
            <a:r>
              <a:rPr lang="en-US" sz="2000" b="1">
                <a:solidFill>
                  <a:srgbClr val="00B050"/>
                </a:solidFill>
                <a:latin typeface="Avenir LT Std 45 Book" panose="020B0502020203020204"/>
              </a:rPr>
              <a:t>Intervention Period (LXB</a:t>
            </a:r>
            <a:r>
              <a:rPr lang="en-US" sz="1700" b="1">
                <a:solidFill>
                  <a:srgbClr val="00B050"/>
                </a:solidFill>
                <a:latin typeface="Avenir LT Std 45 Book" panose="020B0502020203020204"/>
              </a:rPr>
              <a:t>)</a:t>
            </a:r>
          </a:p>
        </p:txBody>
      </p:sp>
      <p:sp>
        <p:nvSpPr>
          <p:cNvPr id="48" name="Rectangle 47">
            <a:extLst>
              <a:ext uri="{FF2B5EF4-FFF2-40B4-BE49-F238E27FC236}">
                <a16:creationId xmlns:a16="http://schemas.microsoft.com/office/drawing/2014/main" id="{7A0C7A38-BD16-48D6-4F1E-81051DF81220}"/>
              </a:ext>
            </a:extLst>
          </p:cNvPr>
          <p:cNvSpPr/>
          <p:nvPr/>
        </p:nvSpPr>
        <p:spPr>
          <a:xfrm>
            <a:off x="3429293" y="1639442"/>
            <a:ext cx="5718682" cy="118959"/>
          </a:xfrm>
          <a:prstGeom prst="rect">
            <a:avLst/>
          </a:prstGeom>
          <a:solidFill>
            <a:srgbClr val="5673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46">
              <a:defRPr/>
            </a:pPr>
            <a:endParaRPr lang="en-US">
              <a:solidFill>
                <a:srgbClr val="FFFFFF"/>
              </a:solidFill>
              <a:latin typeface="Avenir LT Std 45 Book" panose="020B0502020203020204"/>
            </a:endParaRPr>
          </a:p>
        </p:txBody>
      </p:sp>
      <p:sp>
        <p:nvSpPr>
          <p:cNvPr id="49" name="TextBox 48">
            <a:extLst>
              <a:ext uri="{FF2B5EF4-FFF2-40B4-BE49-F238E27FC236}">
                <a16:creationId xmlns:a16="http://schemas.microsoft.com/office/drawing/2014/main" id="{36F42CBB-4C65-3D68-E6CA-0965460E7245}"/>
              </a:ext>
            </a:extLst>
          </p:cNvPr>
          <p:cNvSpPr txBox="1"/>
          <p:nvPr/>
        </p:nvSpPr>
        <p:spPr>
          <a:xfrm rot="16200000">
            <a:off x="3224781" y="2499687"/>
            <a:ext cx="1150462" cy="723275"/>
          </a:xfrm>
          <a:prstGeom prst="rect">
            <a:avLst/>
          </a:prstGeom>
          <a:noFill/>
        </p:spPr>
        <p:txBody>
          <a:bodyPr wrap="square" rtlCol="0">
            <a:spAutoFit/>
          </a:bodyPr>
          <a:lstStyle/>
          <a:p>
            <a:pPr algn="ctr" defTabSz="228465">
              <a:defRPr/>
            </a:pPr>
            <a:r>
              <a:rPr lang="en-US" sz="1400" b="1">
                <a:solidFill>
                  <a:srgbClr val="FFCE00"/>
                </a:solidFill>
                <a:latin typeface="Avenir LT Std 45 Book" panose="020B0502020203020204"/>
              </a:rPr>
              <a:t>Switch</a:t>
            </a:r>
          </a:p>
          <a:p>
            <a:pPr algn="ctr" defTabSz="228465">
              <a:defRPr/>
            </a:pPr>
            <a:r>
              <a:rPr lang="en-US" sz="900" b="1">
                <a:solidFill>
                  <a:srgbClr val="646464"/>
                </a:solidFill>
                <a:latin typeface="Avenir LT Std 45 Book" panose="020B0502020203020204"/>
              </a:rPr>
              <a:t>(1 day switch from high-sodium oxybate to LXB) </a:t>
            </a:r>
          </a:p>
        </p:txBody>
      </p:sp>
      <p:cxnSp>
        <p:nvCxnSpPr>
          <p:cNvPr id="50" name="Straight Connector 49">
            <a:extLst>
              <a:ext uri="{FF2B5EF4-FFF2-40B4-BE49-F238E27FC236}">
                <a16:creationId xmlns:a16="http://schemas.microsoft.com/office/drawing/2014/main" id="{A99C7F2F-2B4B-9FA6-FB09-8DAD1D61BBF7}"/>
              </a:ext>
            </a:extLst>
          </p:cNvPr>
          <p:cNvCxnSpPr>
            <a:cxnSpLocks/>
          </p:cNvCxnSpPr>
          <p:nvPr/>
        </p:nvCxnSpPr>
        <p:spPr>
          <a:xfrm>
            <a:off x="3511077" y="2310171"/>
            <a:ext cx="0" cy="162281"/>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CF58C1B1-90A0-2CD3-1562-8EB80CEAAC1C}"/>
              </a:ext>
            </a:extLst>
          </p:cNvPr>
          <p:cNvCxnSpPr>
            <a:cxnSpLocks/>
          </p:cNvCxnSpPr>
          <p:nvPr/>
        </p:nvCxnSpPr>
        <p:spPr>
          <a:xfrm>
            <a:off x="8234527" y="2296883"/>
            <a:ext cx="0" cy="182659"/>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F987FA8-E398-8AE0-5D50-3014B2A764AE}"/>
              </a:ext>
            </a:extLst>
          </p:cNvPr>
          <p:cNvCxnSpPr>
            <a:cxnSpLocks/>
          </p:cNvCxnSpPr>
          <p:nvPr/>
        </p:nvCxnSpPr>
        <p:spPr>
          <a:xfrm>
            <a:off x="3511077" y="2299734"/>
            <a:ext cx="4741381"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FE96A45-B485-D43E-D4F3-93AF7E205308}"/>
              </a:ext>
            </a:extLst>
          </p:cNvPr>
          <p:cNvCxnSpPr>
            <a:cxnSpLocks/>
          </p:cNvCxnSpPr>
          <p:nvPr/>
        </p:nvCxnSpPr>
        <p:spPr>
          <a:xfrm>
            <a:off x="3452884" y="1894884"/>
            <a:ext cx="0" cy="1605804"/>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54" name="Freeform: Shape 53">
            <a:extLst>
              <a:ext uri="{FF2B5EF4-FFF2-40B4-BE49-F238E27FC236}">
                <a16:creationId xmlns:a16="http://schemas.microsoft.com/office/drawing/2014/main" id="{4771DF60-2390-FE0F-FB73-DFA6A8E3CFE5}"/>
              </a:ext>
            </a:extLst>
          </p:cNvPr>
          <p:cNvSpPr/>
          <p:nvPr/>
        </p:nvSpPr>
        <p:spPr>
          <a:xfrm>
            <a:off x="9277367" y="3519774"/>
            <a:ext cx="1382789" cy="1458444"/>
          </a:xfrm>
          <a:custGeom>
            <a:avLst/>
            <a:gdLst>
              <a:gd name="connsiteX0" fmla="*/ 0 w 1326983"/>
              <a:gd name="connsiteY0" fmla="*/ 127503 h 1275025"/>
              <a:gd name="connsiteX1" fmla="*/ 127503 w 1326983"/>
              <a:gd name="connsiteY1" fmla="*/ 0 h 1275025"/>
              <a:gd name="connsiteX2" fmla="*/ 1199481 w 1326983"/>
              <a:gd name="connsiteY2" fmla="*/ 0 h 1275025"/>
              <a:gd name="connsiteX3" fmla="*/ 1326984 w 1326983"/>
              <a:gd name="connsiteY3" fmla="*/ 127503 h 1275025"/>
              <a:gd name="connsiteX4" fmla="*/ 1326983 w 1326983"/>
              <a:gd name="connsiteY4" fmla="*/ 1147523 h 1275025"/>
              <a:gd name="connsiteX5" fmla="*/ 1199480 w 1326983"/>
              <a:gd name="connsiteY5" fmla="*/ 1275026 h 1275025"/>
              <a:gd name="connsiteX6" fmla="*/ 127503 w 1326983"/>
              <a:gd name="connsiteY6" fmla="*/ 1275025 h 1275025"/>
              <a:gd name="connsiteX7" fmla="*/ 0 w 1326983"/>
              <a:gd name="connsiteY7" fmla="*/ 1147522 h 1275025"/>
              <a:gd name="connsiteX8" fmla="*/ 0 w 1326983"/>
              <a:gd name="connsiteY8" fmla="*/ 127503 h 1275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6983" h="1275025">
                <a:moveTo>
                  <a:pt x="0" y="127503"/>
                </a:moveTo>
                <a:cubicBezTo>
                  <a:pt x="0" y="57085"/>
                  <a:pt x="57085" y="0"/>
                  <a:pt x="127503" y="0"/>
                </a:cubicBezTo>
                <a:lnTo>
                  <a:pt x="1199481" y="0"/>
                </a:lnTo>
                <a:cubicBezTo>
                  <a:pt x="1269899" y="0"/>
                  <a:pt x="1326984" y="57085"/>
                  <a:pt x="1326984" y="127503"/>
                </a:cubicBezTo>
                <a:cubicBezTo>
                  <a:pt x="1326984" y="467510"/>
                  <a:pt x="1326983" y="807516"/>
                  <a:pt x="1326983" y="1147523"/>
                </a:cubicBezTo>
                <a:cubicBezTo>
                  <a:pt x="1326983" y="1217941"/>
                  <a:pt x="1269898" y="1275026"/>
                  <a:pt x="1199480" y="1275026"/>
                </a:cubicBezTo>
                <a:lnTo>
                  <a:pt x="127503" y="1275025"/>
                </a:lnTo>
                <a:cubicBezTo>
                  <a:pt x="57085" y="1275025"/>
                  <a:pt x="0" y="1217940"/>
                  <a:pt x="0" y="1147522"/>
                </a:cubicBezTo>
                <a:lnTo>
                  <a:pt x="0" y="127503"/>
                </a:lnTo>
                <a:close/>
              </a:path>
            </a:pathLst>
          </a:custGeom>
          <a:solidFill>
            <a:srgbClr val="852064"/>
          </a:solidFill>
          <a:ln w="12700" cap="flat" cmpd="sng" algn="ctr">
            <a:solidFill>
              <a:sysClr val="window" lastClr="FFFFFF">
                <a:hueOff val="0"/>
                <a:satOff val="0"/>
                <a:lumOff val="0"/>
                <a:alphaOff val="0"/>
              </a:sysClr>
            </a:solidFill>
            <a:prstDash val="solid"/>
            <a:miter lim="800000"/>
          </a:ln>
          <a:effectLst/>
        </p:spPr>
        <p:txBody>
          <a:bodyPr spcFirstLastPara="0" vert="horz" wrap="square" lIns="94445" tIns="94445" rIns="94445" bIns="94445" numCol="1" spcCol="1270" anchor="ctr" anchorCtr="0">
            <a:noAutofit/>
          </a:bodyPr>
          <a:lstStyle/>
          <a:p>
            <a:pPr algn="ctr" defTabSz="666359">
              <a:lnSpc>
                <a:spcPct val="90000"/>
              </a:lnSpc>
              <a:spcBef>
                <a:spcPct val="0"/>
              </a:spcBef>
              <a:spcAft>
                <a:spcPct val="35000"/>
              </a:spcAft>
              <a:defRPr/>
            </a:pPr>
            <a:r>
              <a:rPr lang="en-US" sz="1200" b="1" kern="0">
                <a:solidFill>
                  <a:prstClr val="white"/>
                </a:solidFill>
                <a:effectLst>
                  <a:outerShdw blurRad="38100" dist="38100" dir="2700000" algn="tl">
                    <a:srgbClr val="000000">
                      <a:alpha val="43137"/>
                    </a:srgbClr>
                  </a:outerShdw>
                </a:effectLst>
                <a:latin typeface="Avenir LT Std 45 Book" panose="020B0502020203020204"/>
              </a:rPr>
              <a:t>Safety Follow-up Visit</a:t>
            </a:r>
          </a:p>
        </p:txBody>
      </p:sp>
      <p:sp>
        <p:nvSpPr>
          <p:cNvPr id="55" name="Rectangle 54">
            <a:extLst>
              <a:ext uri="{FF2B5EF4-FFF2-40B4-BE49-F238E27FC236}">
                <a16:creationId xmlns:a16="http://schemas.microsoft.com/office/drawing/2014/main" id="{24BFFD31-BF71-4C45-8CB2-6E03215D475E}"/>
              </a:ext>
            </a:extLst>
          </p:cNvPr>
          <p:cNvSpPr/>
          <p:nvPr/>
        </p:nvSpPr>
        <p:spPr>
          <a:xfrm>
            <a:off x="9213066" y="1639441"/>
            <a:ext cx="1511394" cy="118485"/>
          </a:xfrm>
          <a:prstGeom prst="rect">
            <a:avLst/>
          </a:prstGeom>
          <a:solidFill>
            <a:srgbClr val="85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46">
              <a:defRPr/>
            </a:pPr>
            <a:endParaRPr lang="en-US">
              <a:solidFill>
                <a:srgbClr val="FFFFFF"/>
              </a:solidFill>
              <a:latin typeface="Avenir LT Std 45 Book" panose="020B0502020203020204"/>
            </a:endParaRPr>
          </a:p>
        </p:txBody>
      </p:sp>
      <p:sp>
        <p:nvSpPr>
          <p:cNvPr id="56" name="TextBox 55">
            <a:extLst>
              <a:ext uri="{FF2B5EF4-FFF2-40B4-BE49-F238E27FC236}">
                <a16:creationId xmlns:a16="http://schemas.microsoft.com/office/drawing/2014/main" id="{BC5C1D1B-C4E7-779A-2C8F-9091A84D50A6}"/>
              </a:ext>
            </a:extLst>
          </p:cNvPr>
          <p:cNvSpPr txBox="1"/>
          <p:nvPr/>
        </p:nvSpPr>
        <p:spPr>
          <a:xfrm>
            <a:off x="8949661" y="972221"/>
            <a:ext cx="1962033" cy="707886"/>
          </a:xfrm>
          <a:prstGeom prst="rect">
            <a:avLst/>
          </a:prstGeom>
          <a:noFill/>
        </p:spPr>
        <p:txBody>
          <a:bodyPr wrap="square" rtlCol="0">
            <a:spAutoFit/>
          </a:bodyPr>
          <a:lstStyle/>
          <a:p>
            <a:pPr algn="ctr" defTabSz="228465">
              <a:defRPr/>
            </a:pPr>
            <a:r>
              <a:rPr lang="en-US" sz="2000" b="1">
                <a:solidFill>
                  <a:srgbClr val="00B050"/>
                </a:solidFill>
                <a:latin typeface="Avenir LT Std 45 Book" panose="020B0502020203020204"/>
              </a:rPr>
              <a:t>Safety Follow-up Period</a:t>
            </a:r>
          </a:p>
        </p:txBody>
      </p:sp>
      <p:sp>
        <p:nvSpPr>
          <p:cNvPr id="57" name="TextBox 56">
            <a:extLst>
              <a:ext uri="{FF2B5EF4-FFF2-40B4-BE49-F238E27FC236}">
                <a16:creationId xmlns:a16="http://schemas.microsoft.com/office/drawing/2014/main" id="{3B09C40F-5084-519D-7B89-525593C7D97C}"/>
              </a:ext>
            </a:extLst>
          </p:cNvPr>
          <p:cNvSpPr txBox="1"/>
          <p:nvPr/>
        </p:nvSpPr>
        <p:spPr>
          <a:xfrm>
            <a:off x="9450476" y="1846607"/>
            <a:ext cx="1036569" cy="338554"/>
          </a:xfrm>
          <a:prstGeom prst="rect">
            <a:avLst/>
          </a:prstGeom>
          <a:noFill/>
        </p:spPr>
        <p:txBody>
          <a:bodyPr wrap="square" rtlCol="0">
            <a:spAutoFit/>
          </a:bodyPr>
          <a:lstStyle/>
          <a:p>
            <a:pPr algn="ctr" defTabSz="228465">
              <a:defRPr/>
            </a:pPr>
            <a:r>
              <a:rPr lang="en-US" sz="1600" b="1">
                <a:latin typeface="Avenir LT Std 45 Book" panose="020B0502020203020204"/>
              </a:rPr>
              <a:t>Safety</a:t>
            </a:r>
          </a:p>
        </p:txBody>
      </p:sp>
      <p:grpSp>
        <p:nvGrpSpPr>
          <p:cNvPr id="58" name="Group 57">
            <a:extLst>
              <a:ext uri="{FF2B5EF4-FFF2-40B4-BE49-F238E27FC236}">
                <a16:creationId xmlns:a16="http://schemas.microsoft.com/office/drawing/2014/main" id="{D5CC1D71-6D45-FE4C-B053-8EA633A5C5E3}"/>
              </a:ext>
            </a:extLst>
          </p:cNvPr>
          <p:cNvGrpSpPr/>
          <p:nvPr/>
        </p:nvGrpSpPr>
        <p:grpSpPr>
          <a:xfrm>
            <a:off x="9195540" y="2287095"/>
            <a:ext cx="1285879" cy="189131"/>
            <a:chOff x="915106" y="2465293"/>
            <a:chExt cx="1285879" cy="324761"/>
          </a:xfrm>
        </p:grpSpPr>
        <p:cxnSp>
          <p:nvCxnSpPr>
            <p:cNvPr id="59" name="Straight Connector 58">
              <a:extLst>
                <a:ext uri="{FF2B5EF4-FFF2-40B4-BE49-F238E27FC236}">
                  <a16:creationId xmlns:a16="http://schemas.microsoft.com/office/drawing/2014/main" id="{708D2196-7D36-D5C9-D2B4-DE2BD3447859}"/>
                </a:ext>
              </a:extLst>
            </p:cNvPr>
            <p:cNvCxnSpPr/>
            <p:nvPr/>
          </p:nvCxnSpPr>
          <p:spPr>
            <a:xfrm>
              <a:off x="925334" y="2470056"/>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2B7D7EEE-475E-BA16-A0BD-5A7AF1C70203}"/>
                </a:ext>
              </a:extLst>
            </p:cNvPr>
            <p:cNvCxnSpPr/>
            <p:nvPr/>
          </p:nvCxnSpPr>
          <p:spPr>
            <a:xfrm>
              <a:off x="2196222" y="2465293"/>
              <a:ext cx="0" cy="319998"/>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68940A51-4866-5EE2-BBC8-3052DE7AAC82}"/>
                </a:ext>
              </a:extLst>
            </p:cNvPr>
            <p:cNvCxnSpPr>
              <a:cxnSpLocks/>
            </p:cNvCxnSpPr>
            <p:nvPr/>
          </p:nvCxnSpPr>
          <p:spPr>
            <a:xfrm>
              <a:off x="915106" y="2478585"/>
              <a:ext cx="1285879"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62" name="TextBox 61">
            <a:extLst>
              <a:ext uri="{FF2B5EF4-FFF2-40B4-BE49-F238E27FC236}">
                <a16:creationId xmlns:a16="http://schemas.microsoft.com/office/drawing/2014/main" id="{FDB03458-F4AC-3A7D-598E-F971FFE91E23}"/>
              </a:ext>
            </a:extLst>
          </p:cNvPr>
          <p:cNvSpPr txBox="1"/>
          <p:nvPr/>
        </p:nvSpPr>
        <p:spPr>
          <a:xfrm>
            <a:off x="907715" y="2067907"/>
            <a:ext cx="2298622" cy="230832"/>
          </a:xfrm>
          <a:prstGeom prst="rect">
            <a:avLst/>
          </a:prstGeom>
          <a:noFill/>
        </p:spPr>
        <p:txBody>
          <a:bodyPr wrap="square" rtlCol="0">
            <a:spAutoFit/>
          </a:bodyPr>
          <a:lstStyle/>
          <a:p>
            <a:pPr algn="ctr" defTabSz="228465">
              <a:defRPr/>
            </a:pPr>
            <a:r>
              <a:rPr lang="en-US" sz="900" b="1">
                <a:latin typeface="Avenir LT Std 45 Book" panose="020B0502020203020204"/>
              </a:rPr>
              <a:t>(2 weeks w/ 1-week extension if needed) </a:t>
            </a:r>
          </a:p>
        </p:txBody>
      </p:sp>
      <p:sp>
        <p:nvSpPr>
          <p:cNvPr id="63" name="TextBox 62">
            <a:extLst>
              <a:ext uri="{FF2B5EF4-FFF2-40B4-BE49-F238E27FC236}">
                <a16:creationId xmlns:a16="http://schemas.microsoft.com/office/drawing/2014/main" id="{12A81527-92A4-656C-9F3C-5B2F7E3FCCEE}"/>
              </a:ext>
            </a:extLst>
          </p:cNvPr>
          <p:cNvSpPr txBox="1"/>
          <p:nvPr/>
        </p:nvSpPr>
        <p:spPr>
          <a:xfrm>
            <a:off x="3428869" y="3268098"/>
            <a:ext cx="611027"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V2</a:t>
            </a:r>
          </a:p>
        </p:txBody>
      </p:sp>
      <p:sp>
        <p:nvSpPr>
          <p:cNvPr id="64" name="TextBox 63">
            <a:extLst>
              <a:ext uri="{FF2B5EF4-FFF2-40B4-BE49-F238E27FC236}">
                <a16:creationId xmlns:a16="http://schemas.microsoft.com/office/drawing/2014/main" id="{E0849EE0-C9D4-D792-3D4D-5D21CAE4861F}"/>
              </a:ext>
            </a:extLst>
          </p:cNvPr>
          <p:cNvSpPr txBox="1"/>
          <p:nvPr/>
        </p:nvSpPr>
        <p:spPr>
          <a:xfrm>
            <a:off x="4310139" y="3258725"/>
            <a:ext cx="538214"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V3</a:t>
            </a:r>
          </a:p>
        </p:txBody>
      </p:sp>
      <p:sp>
        <p:nvSpPr>
          <p:cNvPr id="65" name="TextBox 64">
            <a:extLst>
              <a:ext uri="{FF2B5EF4-FFF2-40B4-BE49-F238E27FC236}">
                <a16:creationId xmlns:a16="http://schemas.microsoft.com/office/drawing/2014/main" id="{2E211BB9-2230-FFD5-556D-DF89E63D125C}"/>
              </a:ext>
            </a:extLst>
          </p:cNvPr>
          <p:cNvSpPr txBox="1"/>
          <p:nvPr/>
        </p:nvSpPr>
        <p:spPr>
          <a:xfrm>
            <a:off x="5241278" y="3274253"/>
            <a:ext cx="553378"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V4</a:t>
            </a:r>
          </a:p>
        </p:txBody>
      </p:sp>
      <p:sp>
        <p:nvSpPr>
          <p:cNvPr id="66" name="TextBox 65">
            <a:extLst>
              <a:ext uri="{FF2B5EF4-FFF2-40B4-BE49-F238E27FC236}">
                <a16:creationId xmlns:a16="http://schemas.microsoft.com/office/drawing/2014/main" id="{A90D6E45-48D5-3E93-4CE9-5F236C3F42EA}"/>
              </a:ext>
            </a:extLst>
          </p:cNvPr>
          <p:cNvSpPr txBox="1"/>
          <p:nvPr/>
        </p:nvSpPr>
        <p:spPr>
          <a:xfrm>
            <a:off x="6138593" y="3268098"/>
            <a:ext cx="611027"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V5</a:t>
            </a:r>
          </a:p>
        </p:txBody>
      </p:sp>
      <p:sp>
        <p:nvSpPr>
          <p:cNvPr id="67" name="TextBox 66">
            <a:extLst>
              <a:ext uri="{FF2B5EF4-FFF2-40B4-BE49-F238E27FC236}">
                <a16:creationId xmlns:a16="http://schemas.microsoft.com/office/drawing/2014/main" id="{72C142A9-5FAD-E13C-1C67-3004CF9616B8}"/>
              </a:ext>
            </a:extLst>
          </p:cNvPr>
          <p:cNvSpPr txBox="1"/>
          <p:nvPr/>
        </p:nvSpPr>
        <p:spPr>
          <a:xfrm>
            <a:off x="7248168" y="3268098"/>
            <a:ext cx="553378" cy="369332"/>
          </a:xfrm>
          <a:prstGeom prst="rect">
            <a:avLst/>
          </a:prstGeom>
          <a:noFill/>
        </p:spPr>
        <p:txBody>
          <a:bodyPr wrap="square" rtlCol="0">
            <a:spAutoFit/>
          </a:bodyPr>
          <a:lstStyle/>
          <a:p>
            <a:pPr algn="ctr" defTabSz="913863">
              <a:defRPr/>
            </a:pPr>
            <a:r>
              <a:rPr lang="en-US" b="1" kern="0">
                <a:solidFill>
                  <a:prstClr val="black"/>
                </a:solidFill>
                <a:latin typeface="Avenir LT Std 45 Book" panose="020B0502020203020204"/>
              </a:rPr>
              <a:t>V6</a:t>
            </a:r>
          </a:p>
        </p:txBody>
      </p:sp>
      <p:sp>
        <p:nvSpPr>
          <p:cNvPr id="3" name="TextBox 2">
            <a:extLst>
              <a:ext uri="{FF2B5EF4-FFF2-40B4-BE49-F238E27FC236}">
                <a16:creationId xmlns:a16="http://schemas.microsoft.com/office/drawing/2014/main" id="{C91C5D59-9EDD-D3BF-2DD9-9F2EB1B81D06}"/>
              </a:ext>
            </a:extLst>
          </p:cNvPr>
          <p:cNvSpPr txBox="1"/>
          <p:nvPr/>
        </p:nvSpPr>
        <p:spPr>
          <a:xfrm>
            <a:off x="1100185" y="6544716"/>
            <a:ext cx="10881360" cy="246221"/>
          </a:xfrm>
          <a:prstGeom prst="rect">
            <a:avLst/>
          </a:prstGeom>
          <a:noFill/>
        </p:spPr>
        <p:txBody>
          <a:bodyPr wrap="square">
            <a:spAutoFit/>
          </a:bodyPr>
          <a:lstStyle/>
          <a:p>
            <a:r>
              <a:rPr lang="en-US" sz="1000">
                <a:latin typeface="Avenir LT Std 55 Roman" panose="020B0703020203020204"/>
              </a:rPr>
              <a:t>BP, blood pressure; LXB, low-sodium oxybate; V, visit.</a:t>
            </a:r>
          </a:p>
        </p:txBody>
      </p:sp>
    </p:spTree>
    <p:extLst>
      <p:ext uri="{BB962C8B-B14F-4D97-AF65-F5344CB8AC3E}">
        <p14:creationId xmlns:p14="http://schemas.microsoft.com/office/powerpoint/2010/main" val="141548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6F3D0-E98C-E36F-6FCF-6602658C9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38A9D2-8DFC-EE97-F451-352D1DFA5DBB}"/>
              </a:ext>
            </a:extLst>
          </p:cNvPr>
          <p:cNvSpPr>
            <a:spLocks noGrp="1"/>
          </p:cNvSpPr>
          <p:nvPr>
            <p:ph type="title"/>
          </p:nvPr>
        </p:nvSpPr>
        <p:spPr>
          <a:xfrm>
            <a:off x="838200" y="0"/>
            <a:ext cx="10515600" cy="1325563"/>
          </a:xfrm>
        </p:spPr>
        <p:txBody>
          <a:bodyPr>
            <a:normAutofit/>
          </a:bodyPr>
          <a:lstStyle/>
          <a:p>
            <a:pPr algn="ctr"/>
            <a:r>
              <a:rPr lang="en-US" sz="5000">
                <a:solidFill>
                  <a:schemeClr val="accent2"/>
                </a:solidFill>
              </a:rPr>
              <a:t>Enrollment Eligibility Criteria</a:t>
            </a:r>
          </a:p>
        </p:txBody>
      </p:sp>
      <p:sp>
        <p:nvSpPr>
          <p:cNvPr id="25" name="TextBox 24">
            <a:extLst>
              <a:ext uri="{FF2B5EF4-FFF2-40B4-BE49-F238E27FC236}">
                <a16:creationId xmlns:a16="http://schemas.microsoft.com/office/drawing/2014/main" id="{63C817F7-07CC-5EF3-6A3A-1C8D2162EDA4}"/>
              </a:ext>
            </a:extLst>
          </p:cNvPr>
          <p:cNvSpPr txBox="1"/>
          <p:nvPr/>
        </p:nvSpPr>
        <p:spPr>
          <a:xfrm>
            <a:off x="1034869" y="6396335"/>
            <a:ext cx="10881360" cy="400110"/>
          </a:xfrm>
          <a:prstGeom prst="rect">
            <a:avLst/>
          </a:prstGeom>
          <a:noFill/>
        </p:spPr>
        <p:txBody>
          <a:bodyPr wrap="square">
            <a:spAutoFit/>
          </a:bodyPr>
          <a:lstStyle/>
          <a:p>
            <a:r>
              <a:rPr lang="en-US" sz="1000">
                <a:latin typeface="Avenir LT Std 55 Roman" panose="020B0703020203020204"/>
              </a:rPr>
              <a:t>BP, blood pressure; DBP, diastolic blood pressure; DSM-5, </a:t>
            </a:r>
            <a:r>
              <a:rPr lang="en-US" sz="1000" i="1">
                <a:latin typeface="Avenir LT Std 55 Roman" panose="020B0703020203020204"/>
              </a:rPr>
              <a:t>Diagnostic and Statistical Manual of Mental Disorders, Fifth Edition;</a:t>
            </a:r>
            <a:r>
              <a:rPr lang="en-US" sz="1000">
                <a:solidFill>
                  <a:srgbClr val="FF0000"/>
                </a:solidFill>
                <a:latin typeface="Avenir LT Std 55 Roman" panose="020B0703020203020204"/>
              </a:rPr>
              <a:t> </a:t>
            </a:r>
            <a:br>
              <a:rPr lang="en-US" sz="1000">
                <a:solidFill>
                  <a:srgbClr val="FF0000"/>
                </a:solidFill>
                <a:latin typeface="Avenir LT Std 55 Roman" panose="020B0703020203020204"/>
              </a:rPr>
            </a:br>
            <a:r>
              <a:rPr lang="en-US" sz="1000">
                <a:latin typeface="Avenir LT Std 55 Roman" panose="020B0703020203020204"/>
              </a:rPr>
              <a:t>ICSD-3, </a:t>
            </a:r>
            <a:r>
              <a:rPr lang="en-US" sz="1000" i="1">
                <a:latin typeface="Avenir LT Std 55 Roman" panose="020B0703020203020204"/>
              </a:rPr>
              <a:t>International Classification of Sleep Disorders – Third Edition;</a:t>
            </a:r>
            <a:r>
              <a:rPr lang="en-US" sz="1000">
                <a:latin typeface="Avenir LT Std 55 Roman" panose="020B0703020203020204"/>
              </a:rPr>
              <a:t> SBP, systolic blood pressure; WPA, wake-promoting agent.</a:t>
            </a:r>
          </a:p>
        </p:txBody>
      </p:sp>
      <p:sp>
        <p:nvSpPr>
          <p:cNvPr id="6" name="Freeform 5">
            <a:extLst>
              <a:ext uri="{FF2B5EF4-FFF2-40B4-BE49-F238E27FC236}">
                <a16:creationId xmlns:a16="http://schemas.microsoft.com/office/drawing/2014/main" id="{523FBF94-1A58-1508-B749-92E32DE896BF}"/>
              </a:ext>
            </a:extLst>
          </p:cNvPr>
          <p:cNvSpPr/>
          <p:nvPr/>
        </p:nvSpPr>
        <p:spPr>
          <a:xfrm>
            <a:off x="1072897" y="1206378"/>
            <a:ext cx="10058400" cy="5010912"/>
          </a:xfrm>
          <a:custGeom>
            <a:avLst/>
            <a:gdLst>
              <a:gd name="connsiteX0" fmla="*/ 289249 w 4483359"/>
              <a:gd name="connsiteY0" fmla="*/ 0 h 4416211"/>
              <a:gd name="connsiteX1" fmla="*/ 0 w 4483359"/>
              <a:gd name="connsiteY1" fmla="*/ 289249 h 4416211"/>
              <a:gd name="connsiteX2" fmla="*/ 0 w 4483359"/>
              <a:gd name="connsiteY2" fmla="*/ 4126963 h 4416211"/>
              <a:gd name="connsiteX3" fmla="*/ 289249 w 4483359"/>
              <a:gd name="connsiteY3" fmla="*/ 4416212 h 4416211"/>
              <a:gd name="connsiteX4" fmla="*/ 4194110 w 4483359"/>
              <a:gd name="connsiteY4" fmla="*/ 4416212 h 4416211"/>
              <a:gd name="connsiteX5" fmla="*/ 4483359 w 4483359"/>
              <a:gd name="connsiteY5" fmla="*/ 4126963 h 4416211"/>
              <a:gd name="connsiteX6" fmla="*/ 4483359 w 4483359"/>
              <a:gd name="connsiteY6" fmla="*/ 289249 h 4416211"/>
              <a:gd name="connsiteX7" fmla="*/ 4194110 w 4483359"/>
              <a:gd name="connsiteY7" fmla="*/ 0 h 4416211"/>
              <a:gd name="connsiteX8" fmla="*/ 289249 w 4483359"/>
              <a:gd name="connsiteY8" fmla="*/ 0 h 4416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83359" h="4416211">
                <a:moveTo>
                  <a:pt x="289249" y="0"/>
                </a:moveTo>
                <a:cubicBezTo>
                  <a:pt x="129129" y="0"/>
                  <a:pt x="0" y="129129"/>
                  <a:pt x="0" y="289249"/>
                </a:cubicBezTo>
                <a:lnTo>
                  <a:pt x="0" y="4126963"/>
                </a:lnTo>
                <a:cubicBezTo>
                  <a:pt x="0" y="4287083"/>
                  <a:pt x="129129" y="4416212"/>
                  <a:pt x="289249" y="4416212"/>
                </a:cubicBezTo>
                <a:lnTo>
                  <a:pt x="4194110" y="4416212"/>
                </a:lnTo>
                <a:cubicBezTo>
                  <a:pt x="4354230" y="4416212"/>
                  <a:pt x="4483359" y="4287083"/>
                  <a:pt x="4483359" y="4126963"/>
                </a:cubicBezTo>
                <a:lnTo>
                  <a:pt x="4483359" y="289249"/>
                </a:lnTo>
                <a:cubicBezTo>
                  <a:pt x="4483359" y="129129"/>
                  <a:pt x="4354230" y="0"/>
                  <a:pt x="4194110" y="0"/>
                </a:cubicBezTo>
                <a:lnTo>
                  <a:pt x="289249" y="0"/>
                </a:lnTo>
                <a:close/>
              </a:path>
            </a:pathLst>
          </a:custGeom>
          <a:solidFill>
            <a:srgbClr val="DBD8E3"/>
          </a:solidFill>
          <a:ln w="25805" cap="flat">
            <a:noFill/>
            <a:prstDash val="solid"/>
            <a:miter/>
          </a:ln>
        </p:spPr>
        <p:txBody>
          <a:bodyPr rtlCol="0" anchor="ctr"/>
          <a:lstStyle/>
          <a:p>
            <a:endParaRPr lang="en-US"/>
          </a:p>
        </p:txBody>
      </p:sp>
      <p:grpSp>
        <p:nvGrpSpPr>
          <p:cNvPr id="707" name="Graphic 3">
            <a:extLst>
              <a:ext uri="{FF2B5EF4-FFF2-40B4-BE49-F238E27FC236}">
                <a16:creationId xmlns:a16="http://schemas.microsoft.com/office/drawing/2014/main" id="{6E1A2C8A-BC16-A71F-2107-F91BD8F6C551}"/>
              </a:ext>
            </a:extLst>
          </p:cNvPr>
          <p:cNvGrpSpPr/>
          <p:nvPr/>
        </p:nvGrpSpPr>
        <p:grpSpPr>
          <a:xfrm>
            <a:off x="675717" y="1042762"/>
            <a:ext cx="782166" cy="783990"/>
            <a:chOff x="452562" y="1061315"/>
            <a:chExt cx="490710" cy="488343"/>
          </a:xfrm>
        </p:grpSpPr>
        <p:grpSp>
          <p:nvGrpSpPr>
            <p:cNvPr id="708" name="Graphic 3">
              <a:extLst>
                <a:ext uri="{FF2B5EF4-FFF2-40B4-BE49-F238E27FC236}">
                  <a16:creationId xmlns:a16="http://schemas.microsoft.com/office/drawing/2014/main" id="{41ACF99B-F653-6B39-7D6E-B1A3E502EF87}"/>
                </a:ext>
              </a:extLst>
            </p:cNvPr>
            <p:cNvGrpSpPr/>
            <p:nvPr/>
          </p:nvGrpSpPr>
          <p:grpSpPr>
            <a:xfrm>
              <a:off x="452562" y="1061315"/>
              <a:ext cx="490710" cy="488343"/>
              <a:chOff x="452562" y="1061315"/>
              <a:chExt cx="490710" cy="488343"/>
            </a:xfrm>
          </p:grpSpPr>
          <p:sp>
            <p:nvSpPr>
              <p:cNvPr id="709" name="Freeform 708">
                <a:extLst>
                  <a:ext uri="{FF2B5EF4-FFF2-40B4-BE49-F238E27FC236}">
                    <a16:creationId xmlns:a16="http://schemas.microsoft.com/office/drawing/2014/main" id="{ECCADF81-C38D-4030-BCD8-B09F4CF484B8}"/>
                  </a:ext>
                </a:extLst>
              </p:cNvPr>
              <p:cNvSpPr/>
              <p:nvPr/>
            </p:nvSpPr>
            <p:spPr>
              <a:xfrm>
                <a:off x="454034" y="1061551"/>
                <a:ext cx="488107" cy="488107"/>
              </a:xfrm>
              <a:custGeom>
                <a:avLst/>
                <a:gdLst>
                  <a:gd name="connsiteX0" fmla="*/ 0 w 488107"/>
                  <a:gd name="connsiteY0" fmla="*/ 242762 h 488107"/>
                  <a:gd name="connsiteX1" fmla="*/ 242763 w 488107"/>
                  <a:gd name="connsiteY1" fmla="*/ 0 h 488107"/>
                  <a:gd name="connsiteX2" fmla="*/ 488108 w 488107"/>
                  <a:gd name="connsiteY2" fmla="*/ 242762 h 488107"/>
                  <a:gd name="connsiteX3" fmla="*/ 242763 w 488107"/>
                  <a:gd name="connsiteY3" fmla="*/ 488108 h 488107"/>
                  <a:gd name="connsiteX4" fmla="*/ 0 w 488107"/>
                  <a:gd name="connsiteY4" fmla="*/ 242762 h 4881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8107" h="488107">
                    <a:moveTo>
                      <a:pt x="0" y="242762"/>
                    </a:moveTo>
                    <a:cubicBezTo>
                      <a:pt x="0" y="108468"/>
                      <a:pt x="108468" y="0"/>
                      <a:pt x="242763" y="0"/>
                    </a:cubicBezTo>
                    <a:cubicBezTo>
                      <a:pt x="377057" y="0"/>
                      <a:pt x="488108" y="108468"/>
                      <a:pt x="488108" y="242762"/>
                    </a:cubicBezTo>
                    <a:cubicBezTo>
                      <a:pt x="488108" y="377057"/>
                      <a:pt x="379639" y="488108"/>
                      <a:pt x="242763" y="488108"/>
                    </a:cubicBezTo>
                    <a:cubicBezTo>
                      <a:pt x="105886" y="488108"/>
                      <a:pt x="0" y="379639"/>
                      <a:pt x="0" y="242762"/>
                    </a:cubicBezTo>
                  </a:path>
                </a:pathLst>
              </a:custGeom>
              <a:solidFill>
                <a:srgbClr val="292666"/>
              </a:solidFill>
              <a:ln w="25805" cap="flat">
                <a:noFill/>
                <a:prstDash val="solid"/>
                <a:miter/>
              </a:ln>
            </p:spPr>
            <p:txBody>
              <a:bodyPr rtlCol="0" anchor="ctr"/>
              <a:lstStyle/>
              <a:p>
                <a:endParaRPr lang="en-US"/>
              </a:p>
            </p:txBody>
          </p:sp>
          <p:sp>
            <p:nvSpPr>
              <p:cNvPr id="710" name="Freeform 709">
                <a:extLst>
                  <a:ext uri="{FF2B5EF4-FFF2-40B4-BE49-F238E27FC236}">
                    <a16:creationId xmlns:a16="http://schemas.microsoft.com/office/drawing/2014/main" id="{0A3C9F1C-8D3F-E72C-8411-16FC551C8A4B}"/>
                  </a:ext>
                </a:extLst>
              </p:cNvPr>
              <p:cNvSpPr/>
              <p:nvPr/>
            </p:nvSpPr>
            <p:spPr>
              <a:xfrm rot="-4746011">
                <a:off x="455144" y="1058733"/>
                <a:ext cx="485545" cy="490710"/>
              </a:xfrm>
              <a:custGeom>
                <a:avLst/>
                <a:gdLst>
                  <a:gd name="connsiteX0" fmla="*/ 485545 w 485545"/>
                  <a:gd name="connsiteY0" fmla="*/ 245355 h 490710"/>
                  <a:gd name="connsiteX1" fmla="*/ 242773 w 485545"/>
                  <a:gd name="connsiteY1" fmla="*/ 490711 h 490710"/>
                  <a:gd name="connsiteX2" fmla="*/ 0 w 485545"/>
                  <a:gd name="connsiteY2" fmla="*/ 245355 h 490710"/>
                  <a:gd name="connsiteX3" fmla="*/ 242773 w 485545"/>
                  <a:gd name="connsiteY3" fmla="*/ 0 h 490710"/>
                  <a:gd name="connsiteX4" fmla="*/ 485545 w 485545"/>
                  <a:gd name="connsiteY4" fmla="*/ 245355 h 4907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545" h="490710">
                    <a:moveTo>
                      <a:pt x="485545" y="245355"/>
                    </a:moveTo>
                    <a:cubicBezTo>
                      <a:pt x="485545" y="380861"/>
                      <a:pt x="376852" y="490711"/>
                      <a:pt x="242773" y="490711"/>
                    </a:cubicBezTo>
                    <a:cubicBezTo>
                      <a:pt x="108693" y="490711"/>
                      <a:pt x="0" y="380861"/>
                      <a:pt x="0" y="245355"/>
                    </a:cubicBezTo>
                    <a:cubicBezTo>
                      <a:pt x="0" y="109849"/>
                      <a:pt x="108693" y="0"/>
                      <a:pt x="242773" y="0"/>
                    </a:cubicBezTo>
                    <a:cubicBezTo>
                      <a:pt x="376852" y="0"/>
                      <a:pt x="485545" y="109849"/>
                      <a:pt x="485545" y="245355"/>
                    </a:cubicBezTo>
                    <a:close/>
                  </a:path>
                </a:pathLst>
              </a:custGeom>
              <a:noFill/>
              <a:ln w="22451" cap="flat">
                <a:solidFill>
                  <a:srgbClr val="FFFFFF"/>
                </a:solidFill>
                <a:prstDash val="solid"/>
                <a:round/>
              </a:ln>
            </p:spPr>
            <p:txBody>
              <a:bodyPr rtlCol="0" anchor="ctr"/>
              <a:lstStyle/>
              <a:p>
                <a:endParaRPr lang="en-US"/>
              </a:p>
            </p:txBody>
          </p:sp>
        </p:grpSp>
        <p:sp>
          <p:nvSpPr>
            <p:cNvPr id="711" name="Freeform 710">
              <a:extLst>
                <a:ext uri="{FF2B5EF4-FFF2-40B4-BE49-F238E27FC236}">
                  <a16:creationId xmlns:a16="http://schemas.microsoft.com/office/drawing/2014/main" id="{7246E2C4-B43F-EFD0-3732-C4544660E046}"/>
                </a:ext>
              </a:extLst>
            </p:cNvPr>
            <p:cNvSpPr/>
            <p:nvPr/>
          </p:nvSpPr>
          <p:spPr>
            <a:xfrm>
              <a:off x="557338" y="1206175"/>
              <a:ext cx="294414" cy="206606"/>
            </a:xfrm>
            <a:custGeom>
              <a:avLst/>
              <a:gdLst>
                <a:gd name="connsiteX0" fmla="*/ 268588 w 294414"/>
                <a:gd name="connsiteY0" fmla="*/ 0 h 206606"/>
                <a:gd name="connsiteX1" fmla="*/ 105886 w 294414"/>
                <a:gd name="connsiteY1" fmla="*/ 154955 h 206606"/>
                <a:gd name="connsiteX2" fmla="*/ 25826 w 294414"/>
                <a:gd name="connsiteY2" fmla="*/ 74895 h 206606"/>
                <a:gd name="connsiteX3" fmla="*/ 0 w 294414"/>
                <a:gd name="connsiteY3" fmla="*/ 100721 h 206606"/>
                <a:gd name="connsiteX4" fmla="*/ 103303 w 294414"/>
                <a:gd name="connsiteY4" fmla="*/ 206606 h 206606"/>
                <a:gd name="connsiteX5" fmla="*/ 131712 w 294414"/>
                <a:gd name="connsiteY5" fmla="*/ 183363 h 206606"/>
                <a:gd name="connsiteX6" fmla="*/ 294414 w 294414"/>
                <a:gd name="connsiteY6" fmla="*/ 25826 h 206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414" h="206606">
                  <a:moveTo>
                    <a:pt x="268588" y="0"/>
                  </a:moveTo>
                  <a:lnTo>
                    <a:pt x="105886" y="154955"/>
                  </a:lnTo>
                  <a:lnTo>
                    <a:pt x="25826" y="74895"/>
                  </a:lnTo>
                  <a:lnTo>
                    <a:pt x="0" y="100721"/>
                  </a:lnTo>
                  <a:lnTo>
                    <a:pt x="103303" y="206606"/>
                  </a:lnTo>
                  <a:lnTo>
                    <a:pt x="131712" y="183363"/>
                  </a:lnTo>
                  <a:lnTo>
                    <a:pt x="294414" y="25826"/>
                  </a:lnTo>
                  <a:close/>
                </a:path>
              </a:pathLst>
            </a:custGeom>
            <a:solidFill>
              <a:srgbClr val="FFFFFF"/>
            </a:solidFill>
            <a:ln w="25805" cap="flat">
              <a:noFill/>
              <a:prstDash val="solid"/>
              <a:miter/>
            </a:ln>
          </p:spPr>
          <p:txBody>
            <a:bodyPr rtlCol="0" anchor="ctr"/>
            <a:lstStyle/>
            <a:p>
              <a:endParaRPr lang="en-US"/>
            </a:p>
          </p:txBody>
        </p:sp>
      </p:grpSp>
      <p:graphicFrame>
        <p:nvGraphicFramePr>
          <p:cNvPr id="716" name="Table 715">
            <a:extLst>
              <a:ext uri="{FF2B5EF4-FFF2-40B4-BE49-F238E27FC236}">
                <a16:creationId xmlns:a16="http://schemas.microsoft.com/office/drawing/2014/main" id="{CA014255-63E9-206F-23BA-2AABEA6BF7EA}"/>
              </a:ext>
            </a:extLst>
          </p:cNvPr>
          <p:cNvGraphicFramePr>
            <a:graphicFrameLocks noGrp="1"/>
          </p:cNvGraphicFramePr>
          <p:nvPr>
            <p:extLst>
              <p:ext uri="{D42A27DB-BD31-4B8C-83A1-F6EECF244321}">
                <p14:modId xmlns:p14="http://schemas.microsoft.com/office/powerpoint/2010/main" val="3256627710"/>
              </p:ext>
            </p:extLst>
          </p:nvPr>
        </p:nvGraphicFramePr>
        <p:xfrm>
          <a:off x="1542434" y="1430360"/>
          <a:ext cx="9351498" cy="4786931"/>
        </p:xfrm>
        <a:graphic>
          <a:graphicData uri="http://schemas.openxmlformats.org/drawingml/2006/table">
            <a:tbl>
              <a:tblPr/>
              <a:tblGrid>
                <a:gridCol w="9351498">
                  <a:extLst>
                    <a:ext uri="{9D8B030D-6E8A-4147-A177-3AD203B41FA5}">
                      <a16:colId xmlns:a16="http://schemas.microsoft.com/office/drawing/2014/main" val="1635908286"/>
                    </a:ext>
                  </a:extLst>
                </a:gridCol>
              </a:tblGrid>
              <a:tr h="392227">
                <a:tc>
                  <a:txBody>
                    <a:bodyPr/>
                    <a:lstStyle/>
                    <a:p>
                      <a:pPr>
                        <a:lnSpc>
                          <a:spcPct val="80000"/>
                        </a:lnSpc>
                        <a:spcBef>
                          <a:spcPts val="0"/>
                        </a:spcBef>
                        <a:spcAft>
                          <a:spcPts val="0"/>
                        </a:spcAft>
                      </a:pPr>
                      <a:r>
                        <a:rPr lang="en-US" sz="2800" b="1">
                          <a:solidFill>
                            <a:srgbClr val="282566"/>
                          </a:solidFill>
                          <a:effectLst/>
                          <a:latin typeface="Avenir LT Std 55 Roman" panose="020B0703020203020204"/>
                        </a:rPr>
                        <a:t>Key</a:t>
                      </a:r>
                      <a:r>
                        <a:rPr lang="en-US" sz="2800" b="1">
                          <a:solidFill>
                            <a:srgbClr val="00008C"/>
                          </a:solidFill>
                          <a:effectLst/>
                          <a:latin typeface="Avenir LT Std 55 Roman" panose="020B0703020203020204"/>
                        </a:rPr>
                        <a:t> </a:t>
                      </a:r>
                      <a:r>
                        <a:rPr lang="en-US" sz="2800" b="1">
                          <a:solidFill>
                            <a:srgbClr val="282566"/>
                          </a:solidFill>
                          <a:effectLst/>
                          <a:latin typeface="Avenir LT Std 55 Roman" panose="020B0703020203020204"/>
                        </a:rPr>
                        <a:t>Inclusion Criteria </a:t>
                      </a:r>
                      <a:endParaRPr lang="en-US" sz="2800">
                        <a:solidFill>
                          <a:srgbClr val="282566"/>
                        </a:solidFill>
                        <a:effectLst/>
                        <a:latin typeface="Avenir LT Std 55 Roman" panose="020B0703020203020204"/>
                      </a:endParaRP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8470751"/>
                  </a:ext>
                </a:extLst>
              </a:tr>
              <a:tr h="398621">
                <a:tc>
                  <a:txBody>
                    <a:bodyPr/>
                    <a:lstStyle/>
                    <a:p>
                      <a:pPr marL="194310" indent="-194310">
                        <a:lnSpc>
                          <a:spcPct val="100000"/>
                        </a:lnSpc>
                        <a:spcBef>
                          <a:spcPts val="0"/>
                        </a:spcBef>
                        <a:spcAft>
                          <a:spcPts val="0"/>
                        </a:spcAft>
                        <a:buClr>
                          <a:srgbClr val="282566"/>
                        </a:buClr>
                        <a:buFont typeface="Arial" panose="020B0604020202020204" pitchFamily="34" charset="0"/>
                        <a:buChar char="•"/>
                      </a:pPr>
                      <a:r>
                        <a:rPr lang="en-US" sz="2300" b="0">
                          <a:effectLst/>
                          <a:latin typeface="Avenir LT Std 55 Roman" panose="020B0703020203020204"/>
                        </a:rPr>
                        <a:t>Male or female 18–70 years of age (inclusive) </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155856"/>
                  </a:ext>
                </a:extLst>
              </a:tr>
              <a:tr h="768357">
                <a:tc>
                  <a:txBody>
                    <a:bodyPr/>
                    <a:lstStyle/>
                    <a:p>
                      <a:pPr marL="194310" indent="-194310">
                        <a:lnSpc>
                          <a:spcPct val="100000"/>
                        </a:lnSpc>
                        <a:spcBef>
                          <a:spcPts val="0"/>
                        </a:spcBef>
                        <a:spcAft>
                          <a:spcPts val="0"/>
                        </a:spcAft>
                        <a:buClr>
                          <a:srgbClr val="282566"/>
                        </a:buClr>
                        <a:buFont typeface="Arial" panose="020B0604020202020204" pitchFamily="34" charset="0"/>
                        <a:buChar char="•"/>
                      </a:pPr>
                      <a:r>
                        <a:rPr lang="en-US" sz="2300" b="0">
                          <a:effectLst/>
                          <a:latin typeface="Avenir LT Std 55 Roman" panose="020B0703020203020204"/>
                        </a:rPr>
                        <a:t>Documented </a:t>
                      </a:r>
                      <a:r>
                        <a:rPr lang="en-US" sz="2300" b="1">
                          <a:solidFill>
                            <a:srgbClr val="00B050"/>
                          </a:solidFill>
                          <a:effectLst/>
                          <a:latin typeface="Avenir LT Std 55 Roman" panose="020B0703020203020204"/>
                        </a:rPr>
                        <a:t>diagnosis of narcolepsy </a:t>
                      </a:r>
                      <a:r>
                        <a:rPr lang="en-US" sz="2300" b="0">
                          <a:effectLst/>
                          <a:latin typeface="Avenir LT Std 55 Roman" panose="020B0703020203020204"/>
                        </a:rPr>
                        <a:t>type 1 or 2 meeting </a:t>
                      </a:r>
                      <a:br>
                        <a:rPr lang="en-US" sz="2300" b="0">
                          <a:effectLst/>
                          <a:latin typeface="Avenir LT Std 55 Roman" panose="020B0703020203020204"/>
                        </a:rPr>
                      </a:br>
                      <a:r>
                        <a:rPr lang="en-US" sz="2300" b="0">
                          <a:effectLst/>
                          <a:latin typeface="Avenir LT Std 55 Roman" panose="020B0703020203020204"/>
                        </a:rPr>
                        <a:t>ICSD-3 or DSM-5 criteria</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3347527"/>
                  </a:ext>
                </a:extLst>
              </a:tr>
              <a:tr h="797242">
                <a:tc>
                  <a:txBody>
                    <a:bodyPr/>
                    <a:lstStyle/>
                    <a:p>
                      <a:pPr marL="194310" indent="-194310">
                        <a:lnSpc>
                          <a:spcPct val="100000"/>
                        </a:lnSpc>
                        <a:spcBef>
                          <a:spcPts val="0"/>
                        </a:spcBef>
                        <a:spcAft>
                          <a:spcPts val="0"/>
                        </a:spcAft>
                        <a:buClr>
                          <a:srgbClr val="282566"/>
                        </a:buClr>
                        <a:buFont typeface="Arial" panose="020B0604020202020204" pitchFamily="34" charset="0"/>
                        <a:buChar char="•"/>
                      </a:pPr>
                      <a:r>
                        <a:rPr lang="en-US" sz="2300" b="0">
                          <a:effectLst/>
                          <a:latin typeface="Avenir LT Std 55 Roman" panose="020B0703020203020204"/>
                        </a:rPr>
                        <a:t>Taking a dose of </a:t>
                      </a:r>
                      <a:r>
                        <a:rPr lang="en-US" sz="2300" b="1">
                          <a:solidFill>
                            <a:srgbClr val="00B050"/>
                          </a:solidFill>
                          <a:effectLst/>
                          <a:latin typeface="Avenir LT Std 55 Roman" panose="020B0703020203020204"/>
                        </a:rPr>
                        <a:t>high-sodium oxybate of 6–9 g/night </a:t>
                      </a:r>
                      <a:r>
                        <a:rPr lang="en-US" sz="2300" b="0">
                          <a:effectLst/>
                          <a:latin typeface="Avenir LT Std 55 Roman" panose="020B0703020203020204"/>
                        </a:rPr>
                        <a:t>(inclusive) </a:t>
                      </a:r>
                      <a:br>
                        <a:rPr lang="en-US" sz="2300" b="0">
                          <a:effectLst/>
                          <a:latin typeface="Avenir LT Std 55 Roman" panose="020B0703020203020204"/>
                        </a:rPr>
                      </a:br>
                      <a:r>
                        <a:rPr lang="en-US" sz="2300" b="0">
                          <a:effectLst/>
                          <a:latin typeface="Avenir LT Std 55 Roman" panose="020B0703020203020204"/>
                        </a:rPr>
                        <a:t>divided into 2 doses for ≥6 consecutive weeks before screening</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4050656"/>
                  </a:ext>
                </a:extLst>
              </a:tr>
              <a:tr h="1152536">
                <a:tc>
                  <a:txBody>
                    <a:bodyPr/>
                    <a:lstStyle/>
                    <a:p>
                      <a:pPr marL="194310" indent="-194310">
                        <a:lnSpc>
                          <a:spcPct val="100000"/>
                        </a:lnSpc>
                        <a:spcBef>
                          <a:spcPts val="0"/>
                        </a:spcBef>
                        <a:spcAft>
                          <a:spcPts val="0"/>
                        </a:spcAft>
                        <a:buClr>
                          <a:srgbClr val="282566"/>
                        </a:buClr>
                        <a:buFont typeface="Arial" panose="020B0604020202020204" pitchFamily="34" charset="0"/>
                        <a:buChar char="•"/>
                      </a:pPr>
                      <a:r>
                        <a:rPr lang="en-US" sz="2300" b="0">
                          <a:effectLst/>
                          <a:latin typeface="Avenir LT Std 55 Roman" panose="020B0703020203020204"/>
                        </a:rPr>
                        <a:t>Medications known to affect BP (including stimulants, WPAs, and antihypertensives) must be at the same dosing regimen for </a:t>
                      </a:r>
                      <a:br>
                        <a:rPr lang="en-US" sz="2300" b="0">
                          <a:effectLst/>
                          <a:latin typeface="Avenir LT Std 55 Roman" panose="020B0703020203020204"/>
                        </a:rPr>
                      </a:br>
                      <a:r>
                        <a:rPr lang="en-US" sz="2300" b="0">
                          <a:effectLst/>
                          <a:latin typeface="Avenir LT Std 55 Roman" panose="020B0703020203020204"/>
                        </a:rPr>
                        <a:t>≥2 months before screening and maintained at that dose</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2495226"/>
                  </a:ext>
                </a:extLst>
              </a:tr>
              <a:tr h="768357">
                <a:tc>
                  <a:txBody>
                    <a:bodyPr/>
                    <a:lstStyle/>
                    <a:p>
                      <a:pPr marL="194310" indent="-194310">
                        <a:lnSpc>
                          <a:spcPct val="100000"/>
                        </a:lnSpc>
                        <a:spcBef>
                          <a:spcPts val="0"/>
                        </a:spcBef>
                        <a:spcAft>
                          <a:spcPts val="0"/>
                        </a:spcAft>
                        <a:buClr>
                          <a:srgbClr val="282566"/>
                        </a:buClr>
                        <a:buFont typeface="Arial" panose="020B0604020202020204" pitchFamily="34" charset="0"/>
                        <a:buChar char="•"/>
                      </a:pPr>
                      <a:r>
                        <a:rPr lang="en-US" sz="2300" b="0">
                          <a:effectLst/>
                          <a:latin typeface="Avenir LT Std 55 Roman" panose="020B0703020203020204"/>
                        </a:rPr>
                        <a:t>Average screening SBP (3 measures at 1-minute</a:t>
                      </a:r>
                      <a:r>
                        <a:rPr lang="en-US" sz="2300" b="0">
                          <a:solidFill>
                            <a:srgbClr val="FF0000"/>
                          </a:solidFill>
                          <a:effectLst/>
                          <a:latin typeface="Avenir LT Std 55 Roman" panose="020B0703020203020204"/>
                        </a:rPr>
                        <a:t> </a:t>
                      </a:r>
                      <a:r>
                        <a:rPr lang="en-US" sz="2300" b="0">
                          <a:effectLst/>
                          <a:latin typeface="Avenir LT Std 55 Roman" panose="020B0703020203020204"/>
                        </a:rPr>
                        <a:t>intervals) between </a:t>
                      </a:r>
                      <a:br>
                        <a:rPr lang="en-US" sz="2300" b="0">
                          <a:effectLst/>
                          <a:latin typeface="Avenir LT Std 55 Roman" panose="020B0703020203020204"/>
                        </a:rPr>
                      </a:br>
                      <a:r>
                        <a:rPr lang="en-US" sz="2300" b="1">
                          <a:solidFill>
                            <a:srgbClr val="00B050"/>
                          </a:solidFill>
                          <a:effectLst/>
                          <a:latin typeface="Avenir LT Std 55 Roman" panose="020B0703020203020204"/>
                        </a:rPr>
                        <a:t>130–145 mmHg</a:t>
                      </a:r>
                      <a:r>
                        <a:rPr lang="en-US" sz="2300" b="0">
                          <a:effectLst/>
                          <a:latin typeface="Avenir LT Std 55 Roman" panose="020B0703020203020204"/>
                        </a:rPr>
                        <a:t> (inclusive)</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0549811"/>
                  </a:ext>
                </a:extLst>
              </a:tr>
              <a:tr h="509591">
                <a:tc>
                  <a:txBody>
                    <a:bodyPr/>
                    <a:lstStyle/>
                    <a:p>
                      <a:pPr marL="194310" indent="-194310">
                        <a:lnSpc>
                          <a:spcPct val="100000"/>
                        </a:lnSpc>
                        <a:spcBef>
                          <a:spcPts val="0"/>
                        </a:spcBef>
                        <a:spcAft>
                          <a:spcPts val="0"/>
                        </a:spcAft>
                        <a:buClr>
                          <a:srgbClr val="282566"/>
                        </a:buClr>
                        <a:buFont typeface="Arial" panose="020B0604020202020204" pitchFamily="34" charset="0"/>
                        <a:buChar char="•"/>
                      </a:pPr>
                      <a:r>
                        <a:rPr lang="en-US" sz="2300" b="0">
                          <a:effectLst/>
                          <a:latin typeface="Avenir LT Std 55 Roman" panose="020B0703020203020204"/>
                        </a:rPr>
                        <a:t>Average screening DBP (3 measures at 1-minute</a:t>
                      </a:r>
                      <a:r>
                        <a:rPr lang="en-US" sz="2300" b="0">
                          <a:solidFill>
                            <a:srgbClr val="FF0000"/>
                          </a:solidFill>
                          <a:effectLst/>
                          <a:latin typeface="Avenir LT Std 55 Roman" panose="020B0703020203020204"/>
                        </a:rPr>
                        <a:t> </a:t>
                      </a:r>
                      <a:r>
                        <a:rPr lang="en-US" sz="2300" b="0">
                          <a:effectLst/>
                          <a:latin typeface="Avenir LT Std 55 Roman" panose="020B0703020203020204"/>
                        </a:rPr>
                        <a:t>intervals) </a:t>
                      </a:r>
                      <a:r>
                        <a:rPr lang="en-US" sz="2300" b="1">
                          <a:solidFill>
                            <a:srgbClr val="00B050"/>
                          </a:solidFill>
                          <a:effectLst/>
                          <a:latin typeface="Avenir LT Std 55 Roman" panose="020B0703020203020204"/>
                        </a:rPr>
                        <a:t>≤95 mmHg</a:t>
                      </a:r>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7039377"/>
                  </a:ext>
                </a:extLst>
              </a:tr>
            </a:tbl>
          </a:graphicData>
        </a:graphic>
      </p:graphicFrame>
    </p:spTree>
    <p:extLst>
      <p:ext uri="{BB962C8B-B14F-4D97-AF65-F5344CB8AC3E}">
        <p14:creationId xmlns:p14="http://schemas.microsoft.com/office/powerpoint/2010/main" val="3478216334"/>
      </p:ext>
    </p:extLst>
  </p:cSld>
  <p:clrMapOvr>
    <a:masterClrMapping/>
  </p:clrMapOvr>
</p:sld>
</file>

<file path=ppt/theme/theme1.xml><?xml version="1.0" encoding="utf-8"?>
<a:theme xmlns:a="http://schemas.openxmlformats.org/drawingml/2006/main" name="Office Theme">
  <a:themeElements>
    <a:clrScheme name="SLEEP 2024">
      <a:dk1>
        <a:sysClr val="windowText" lastClr="000000"/>
      </a:dk1>
      <a:lt1>
        <a:sysClr val="window" lastClr="FFFFFF"/>
      </a:lt1>
      <a:dk2>
        <a:srgbClr val="0A3338"/>
      </a:dk2>
      <a:lt2>
        <a:srgbClr val="FDF5AD"/>
      </a:lt2>
      <a:accent1>
        <a:srgbClr val="33588D"/>
      </a:accent1>
      <a:accent2>
        <a:srgbClr val="289ED8"/>
      </a:accent2>
      <a:accent3>
        <a:srgbClr val="68BC46"/>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17915CF7983942A9A66939767389B3" ma:contentTypeVersion="25" ma:contentTypeDescription="Create a new document." ma:contentTypeScope="" ma:versionID="4c88dcab96694998e0a11e907aba738e">
  <xsd:schema xmlns:xsd="http://www.w3.org/2001/XMLSchema" xmlns:xs="http://www.w3.org/2001/XMLSchema" xmlns:p="http://schemas.microsoft.com/office/2006/metadata/properties" xmlns:ns2="b2b38bab-528b-421a-80c8-beae312a3248" xmlns:ns3="69abae41-b055-47e4-bc29-b5cd5635ccb2" targetNamespace="http://schemas.microsoft.com/office/2006/metadata/properties" ma:root="true" ma:fieldsID="04625d804f1ca1b7a195cbe677dd1fdc" ns2:_="" ns3:_="">
    <xsd:import namespace="b2b38bab-528b-421a-80c8-beae312a3248"/>
    <xsd:import namespace="69abae41-b055-47e4-bc29-b5cd5635ccb2"/>
    <xsd:element name="properties">
      <xsd:complexType>
        <xsd:sequence>
          <xsd:element name="documentManagement">
            <xsd:complexType>
              <xsd:all>
                <xsd:element ref="ns2:Task" minOccurs="0"/>
                <xsd:element ref="ns2:comments0" minOccurs="0"/>
                <xsd:element ref="ns2:Comments" minOccurs="0"/>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Path" minOccurs="0"/>
                <xsd:element ref="ns2:_Flow_SignoffStatus" minOccurs="0"/>
                <xsd:element ref="ns2:MediaServiceObjectDetectorVersions" minOccurs="0"/>
                <xsd:element ref="ns2:Version_x0023_"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b38bab-528b-421a-80c8-beae312a3248" elementFormDefault="qualified">
    <xsd:import namespace="http://schemas.microsoft.com/office/2006/documentManagement/types"/>
    <xsd:import namespace="http://schemas.microsoft.com/office/infopath/2007/PartnerControls"/>
    <xsd:element name="Task" ma:index="2" nillable="true" ma:displayName="Version details" ma:description="Enter when task completed" ma:format="Dropdown" ma:internalName="Task">
      <xsd:complexType>
        <xsd:complexContent>
          <xsd:extension base="dms:MultiChoiceFillIn">
            <xsd:sequence>
              <xsd:element name="Value" maxOccurs="unbounded" minOccurs="0" nillable="true">
                <xsd:simpleType>
                  <xsd:union memberTypes="dms:Text">
                    <xsd:simpleType>
                      <xsd:restriction base="dms:Choice">
                        <xsd:enumeration value="Work in Progress"/>
                        <xsd:enumeration value="MW completed"/>
                        <xsd:enumeration value="MD review completed"/>
                        <xsd:enumeration value="HEOR review completed"/>
                        <xsd:enumeration value="Edit/FC completed"/>
                        <xsd:enumeration value="Med review of queries completed"/>
                        <xsd:enumeration value="Edit completed"/>
                        <xsd:enumeration value="Cold read completed"/>
                        <xsd:enumeration value="Med sign off completed"/>
                        <xsd:enumeration value="Acct sign off completed"/>
                        <xsd:enumeration value="Final internal version"/>
                        <xsd:enumeration value="Sent for External Review"/>
                        <xsd:enumeration value="FINAL completed version"/>
                      </xsd:restriction>
                    </xsd:simpleType>
                  </xsd:union>
                </xsd:simpleType>
              </xsd:element>
            </xsd:sequence>
          </xsd:extension>
        </xsd:complexContent>
      </xsd:complexType>
    </xsd:element>
    <xsd:element name="comments0" ma:index="3" nillable="true" ma:displayName="Other comments" ma:internalName="comments0">
      <xsd:simpleType>
        <xsd:restriction base="dms:Note">
          <xsd:maxLength value="255"/>
        </xsd:restriction>
      </xsd:simpleType>
    </xsd:element>
    <xsd:element name="Comments" ma:index="4" nillable="true" ma:displayName="Misc" ma:format="Dropdown" ma:internalName="Comments">
      <xsd:simpleType>
        <xsd:restriction base="dms:Text">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91526444-8973-4013-83c9-3a3ac6012607" ma:termSetId="09814cd3-568e-fe90-9814-8d621ff8fb84" ma:anchorId="fba54fb3-c3e1-fe81-a776-ca4b69148c4d" ma:open="true" ma:isKeyword="false">
      <xsd:complexType>
        <xsd:sequence>
          <xsd:element ref="pc:Terms" minOccurs="0" maxOccurs="1"/>
        </xsd:sequence>
      </xsd:complexType>
    </xsd:element>
    <xsd:element name="Path" ma:index="26" nillable="true" ma:displayName="Path" ma:format="Dropdown" ma:internalName="Path">
      <xsd:simpleType>
        <xsd:restriction base="dms:Text">
          <xsd:maxLength value="255"/>
        </xsd:restriction>
      </xsd:simpleType>
    </xsd:element>
    <xsd:element name="_Flow_SignoffStatus" ma:index="27" nillable="true" ma:displayName="Sign-off status" ma:internalName="Sign_x002d_off_x0020_status">
      <xsd:simpleType>
        <xsd:restriction base="dms:Text"/>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Version_x0023_" ma:index="29" nillable="true" ma:displayName="Version#" ma:format="Dropdown" ma:list="b2b38bab-528b-421a-80c8-beae312a3248" ma:internalName="Version_x0023_" ma:showField="_UIVersionString">
      <xsd:simpleType>
        <xsd:restriction base="dms:Lookup"/>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abae41-b055-47e4-bc29-b5cd5635ccb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fc0c333e-8d30-49af-a692-2f3845c51d5d}" ma:internalName="TaxCatchAll" ma:showField="CatchAllData" ma:web="69abae41-b055-47e4-bc29-b5cd5635cc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2b38bab-528b-421a-80c8-beae312a3248">
      <Terms xmlns="http://schemas.microsoft.com/office/infopath/2007/PartnerControls"/>
    </lcf76f155ced4ddcb4097134ff3c332f>
    <Path xmlns="b2b38bab-528b-421a-80c8-beae312a3248" xsi:nil="true"/>
    <Task xmlns="b2b38bab-528b-421a-80c8-beae312a3248" xsi:nil="true"/>
    <comments0 xmlns="b2b38bab-528b-421a-80c8-beae312a3248">Final slides.</comments0>
    <Version_x0023_ xmlns="b2b38bab-528b-421a-80c8-beae312a3248" xsi:nil="true"/>
    <Comments xmlns="b2b38bab-528b-421a-80c8-beae312a3248" xsi:nil="true"/>
    <_Flow_SignoffStatus xmlns="b2b38bab-528b-421a-80c8-beae312a3248" xsi:nil="true"/>
    <TaxCatchAll xmlns="69abae41-b055-47e4-bc29-b5cd5635ccb2" xsi:nil="true"/>
  </documentManagement>
</p:properties>
</file>

<file path=customXml/itemProps1.xml><?xml version="1.0" encoding="utf-8"?>
<ds:datastoreItem xmlns:ds="http://schemas.openxmlformats.org/officeDocument/2006/customXml" ds:itemID="{2632F2D9-BD25-4C12-9F25-FB43692ADDEB}">
  <ds:schemaRefs>
    <ds:schemaRef ds:uri="69abae41-b055-47e4-bc29-b5cd5635ccb2"/>
    <ds:schemaRef ds:uri="b2b38bab-528b-421a-80c8-beae312a324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04E5F25-79A3-487B-92AC-A7E8A80987CB}">
  <ds:schemaRefs>
    <ds:schemaRef ds:uri="http://schemas.microsoft.com/sharepoint/v3/contenttype/forms"/>
  </ds:schemaRefs>
</ds:datastoreItem>
</file>

<file path=customXml/itemProps3.xml><?xml version="1.0" encoding="utf-8"?>
<ds:datastoreItem xmlns:ds="http://schemas.openxmlformats.org/officeDocument/2006/customXml" ds:itemID="{34731D96-BE4F-471D-B701-76B3E38EBE13}">
  <ds:schemaRefs>
    <ds:schemaRef ds:uri="b2b38bab-528b-421a-80c8-beae312a3248"/>
    <ds:schemaRef ds:uri="http://schemas.openxmlformats.org/package/2006/metadata/core-properties"/>
    <ds:schemaRef ds:uri="http://purl.org/dc/elements/1.1/"/>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69abae41-b055-47e4-bc29-b5cd5635ccb2"/>
    <ds:schemaRef ds:uri="http://www.w3.org/XML/1998/namespace"/>
  </ds:schemaRefs>
</ds:datastoreItem>
</file>

<file path=docMetadata/LabelInfo.xml><?xml version="1.0" encoding="utf-8"?>
<clbl:labelList xmlns:clbl="http://schemas.microsoft.com/office/2020/mipLabelMetadata">
  <clbl:label id="{11372f5f-8e19-4efb-8afe-8eac20a980c4}" enabled="1" method="Standard" siteId="{a25fff9c-3f63-4fb2-9a8a-d9bdd0321f9a}" removed="0"/>
  <clbl:label id="{b98f0765-0764-4153-ac9c-4713ff722c48}" enabled="0" method="" siteId="{b98f0765-0764-4153-ac9c-4713ff722c48}" removed="1"/>
</clbl:labelList>
</file>

<file path=docProps/app.xml><?xml version="1.0" encoding="utf-8"?>
<Properties xmlns="http://schemas.openxmlformats.org/officeDocument/2006/extended-properties" xmlns:vt="http://schemas.openxmlformats.org/officeDocument/2006/docPropsVTypes">
  <TotalTime>54</TotalTime>
  <Words>3107</Words>
  <Application>Microsoft Office PowerPoint</Application>
  <PresentationFormat>Widescreen</PresentationFormat>
  <Paragraphs>246</Paragraphs>
  <Slides>15</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Abadi</vt:lpstr>
      <vt:lpstr>Arial</vt:lpstr>
      <vt:lpstr>Avenir LT Std 45 Book</vt:lpstr>
      <vt:lpstr>Avenir LT Std 55 Roman</vt:lpstr>
      <vt:lpstr>Calibri</vt:lpstr>
      <vt:lpstr>HelveticaNeueLTStd-LtCn</vt:lpstr>
      <vt:lpstr>Segoe UI</vt:lpstr>
      <vt:lpstr>Office Theme</vt:lpstr>
      <vt:lpstr>PowerPoint Presentation</vt:lpstr>
      <vt:lpstr>PowerPoint Presentation</vt:lpstr>
      <vt:lpstr>SLEEP 2024 Photography Policy</vt:lpstr>
      <vt:lpstr>Sodium and Cardiovascular Disease  Risk in Narcolepsy</vt:lpstr>
      <vt:lpstr>Sodium-Containing Medications  in Narcolepsy</vt:lpstr>
      <vt:lpstr>Sodium Content in SXB vs LXB </vt:lpstr>
      <vt:lpstr>Objectives</vt:lpstr>
      <vt:lpstr>XYLO Study Design</vt:lpstr>
      <vt:lpstr>Enrollment Eligibility Criteria</vt:lpstr>
      <vt:lpstr>Enrollment Eligibility Criteria</vt:lpstr>
      <vt:lpstr>Primary and Secondary Endpoints</vt:lpstr>
      <vt:lpstr>Exploratory and Safety Objectives</vt:lpstr>
      <vt:lpstr>Target Sample Size</vt:lpstr>
      <vt:lpstr>Strengths and Limitations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Cardinal</dc:creator>
  <cp:lastModifiedBy>Thomas Measey</cp:lastModifiedBy>
  <cp:revision>1</cp:revision>
  <dcterms:created xsi:type="dcterms:W3CDTF">2021-10-15T15:33:18Z</dcterms:created>
  <dcterms:modified xsi:type="dcterms:W3CDTF">2024-06-03T17:33:45Z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0x0101007F17915CF7983942A9A66939767389B3</vt:lpwstr>
  </property>
  <property fmtid="{D5CDD505-2E9C-101B-9397-08002B2CF9AE}" pid="3" name="MediaServiceImageTags">
    <vt:lpwstr/>
  </property>
</Properties>
</file>