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21"/>
  </p:notesMasterIdLst>
  <p:sldIdLst>
    <p:sldId id="261" r:id="rId5"/>
    <p:sldId id="288" r:id="rId6"/>
    <p:sldId id="260" r:id="rId7"/>
    <p:sldId id="263" r:id="rId8"/>
    <p:sldId id="267" r:id="rId9"/>
    <p:sldId id="284" r:id="rId10"/>
    <p:sldId id="285" r:id="rId11"/>
    <p:sldId id="277" r:id="rId12"/>
    <p:sldId id="278" r:id="rId13"/>
    <p:sldId id="279" r:id="rId14"/>
    <p:sldId id="281" r:id="rId15"/>
    <p:sldId id="280" r:id="rId16"/>
    <p:sldId id="286" r:id="rId17"/>
    <p:sldId id="283" r:id="rId18"/>
    <p:sldId id="287"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C28605-7DF0-3819-352D-1BA752B4E3CD}" name="Emily Bruggeman" initials="EB" userId="S::EmilyBruggeman@openhealthgroup.com::d9e757b8-e516-4c9a-98f1-f2bdb0dd1bae" providerId="AD"/>
  <p188:author id="{2400E80E-A605-E76D-D1C6-72FCC50003F0}" name="Christopher Jaworski" initials="CJ" userId="S::ChristopherJaworski@openhealthgroup.com::e91db00b-1a77-4b3f-9f05-d584e87865ef" providerId="AD"/>
  <p188:author id="{3C921919-9304-8B72-A0FB-966FA709EBCE}" name="Michael Theisen" initials="MJT" userId="Michael Theisen" providerId="None"/>
  <p188:author id="{EBF8492F-F79D-92D7-054D-02ED72BE23FE}" name="Thomas Measey" initials="TM" userId="S::tmeasey@jazzpharma.com::085f136d-5a28-446c-a40e-90160d3ebe1f" providerId="AD"/>
  <p188:author id="{827FC13A-B42C-2A6F-2343-D010DF64C205}" name="Cody Sebastian" initials="CS" userId="S::CodySebastian@openhealthgroup.com::72ab5bb8-eac9-4af6-853c-b50b866386c7" providerId="AD"/>
  <p188:author id="{A544C685-5633-9681-63B7-4FCBD328B2BC}" name="Kim Chesky" initials="KC" userId="S::KimChesky@openhealthgroup.com::286ccfc7-decb-4bc9-a7a5-924a69a2507c" providerId="AD"/>
  <p188:author id="{DC20C398-D6FD-9886-3DB3-2C64D2482327}" name="OH Edit JA" initials="JA" userId="OH Edit JA" providerId="None"/>
  <p188:author id="{CD6004B1-198C-ABBE-2C02-2F5A7B8DA197}" name="Sarah Burke" initials="SB" userId="S::sarahburke@openhealthgroup.com::ad96771b-24ff-49a2-8d9e-b8028dd6ce61" providerId="AD"/>
  <p188:author id="{CF2046C9-7259-6E9F-E033-0D8C74CA1C89}" name="Doug Fuller" initials="DF" userId="S::dfuller@jazzpharma.com::94d0caff-8ca1-40b2-8dc8-446a8e43b627" providerId="AD"/>
  <p188:author id="{A609A6C9-1D05-1599-3A9D-4ADC4B0751A5}" name="Brian Scheckner" initials="BS" userId="S::bscheckner@jazzpharma.com::514509b8-e539-45ca-a70a-f4cacdbf27ad" providerId="AD"/>
  <p188:author id="{D7E92ED2-147F-4D68-08A0-127610C1DD1B}" name="Sarah Akerman" initials="SA" userId="S::sakerman@jazzpharma.com::6c342e91-16f9-40a5-806a-4f6518f182a8" providerId="AD"/>
  <p188:author id="{51C28EE7-9EB1-A873-19F6-A9DD4BC536EE}" name="Stephanie Phan" initials="SP" userId="S::StephaniePhan@openhealthgroup.com::0a02dd85-aafc-47bd-86bb-a646124aac58" providerId="AD"/>
  <p188:author id="{939ED1FB-2DED-F723-6DB5-A01313493224}" name="Sarah Burke" initials="SB" userId="S::SarahBurke@openhealthgroup.com::ad96771b-24ff-49a2-8d9e-b8028dd6ce6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A3338"/>
    <a:srgbClr val="E8EAEE"/>
    <a:srgbClr val="CDD1DB"/>
    <a:srgbClr val="E8EADB"/>
    <a:srgbClr val="292929"/>
    <a:srgbClr val="323553"/>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630" autoAdjust="0"/>
  </p:normalViewPr>
  <p:slideViewPr>
    <p:cSldViewPr snapToGrid="0">
      <p:cViewPr varScale="1">
        <p:scale>
          <a:sx n="57" d="100"/>
          <a:sy n="57" d="100"/>
        </p:scale>
        <p:origin x="1651" y="58"/>
      </p:cViewPr>
      <p:guideLst>
        <p:guide orient="horz" pos="72"/>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Bruggeman" userId="d9e757b8-e516-4c9a-98f1-f2bdb0dd1bae" providerId="ADAL" clId="{590EE0EB-23BB-4463-89F7-DE2FA66AD142}"/>
    <pc:docChg chg="undo custSel modSld">
      <pc:chgData name="Emily Bruggeman" userId="d9e757b8-e516-4c9a-98f1-f2bdb0dd1bae" providerId="ADAL" clId="{590EE0EB-23BB-4463-89F7-DE2FA66AD142}" dt="2024-05-28T16:43:06.682" v="406" actId="20577"/>
      <pc:docMkLst>
        <pc:docMk/>
      </pc:docMkLst>
      <pc:sldChg chg="modSp mod modCm">
        <pc:chgData name="Emily Bruggeman" userId="d9e757b8-e516-4c9a-98f1-f2bdb0dd1bae" providerId="ADAL" clId="{590EE0EB-23BB-4463-89F7-DE2FA66AD142}" dt="2024-05-28T16:42:08.950" v="404" actId="108"/>
        <pc:sldMkLst>
          <pc:docMk/>
          <pc:sldMk cId="3235196620" sldId="263"/>
        </pc:sldMkLst>
        <pc:spChg chg="mod">
          <ac:chgData name="Emily Bruggeman" userId="d9e757b8-e516-4c9a-98f1-f2bdb0dd1bae" providerId="ADAL" clId="{590EE0EB-23BB-4463-89F7-DE2FA66AD142}" dt="2024-05-23T15:14:37.588" v="101" actId="1036"/>
          <ac:spMkLst>
            <pc:docMk/>
            <pc:sldMk cId="3235196620" sldId="263"/>
            <ac:spMk id="3" creationId="{1B137C13-9AD2-4C2A-86A1-C202C5ECE714}"/>
          </ac:spMkLst>
        </pc:spChg>
        <pc:spChg chg="mod">
          <ac:chgData name="Emily Bruggeman" userId="d9e757b8-e516-4c9a-98f1-f2bdb0dd1bae" providerId="ADAL" clId="{590EE0EB-23BB-4463-89F7-DE2FA66AD142}" dt="2024-05-28T16:42:08.950" v="404" actId="108"/>
          <ac:spMkLst>
            <pc:docMk/>
            <pc:sldMk cId="3235196620" sldId="263"/>
            <ac:spMk id="5" creationId="{95D147BE-E27B-395D-7AD1-024C54EA90A3}"/>
          </ac:spMkLst>
        </pc:spChg>
        <pc:extLst>
          <p:ext xmlns:p="http://schemas.openxmlformats.org/presentationml/2006/main" uri="{D6D511B9-2390-475A-947B-AFAB55BFBCF1}">
            <pc226:cmChg xmlns:pc226="http://schemas.microsoft.com/office/powerpoint/2022/06/main/command" chg="">
              <pc226:chgData name="Emily Bruggeman" userId="d9e757b8-e516-4c9a-98f1-f2bdb0dd1bae" providerId="ADAL" clId="{590EE0EB-23BB-4463-89F7-DE2FA66AD142}" dt="2024-05-23T17:16:16.607" v="395"/>
              <pc2:cmMkLst xmlns:pc2="http://schemas.microsoft.com/office/powerpoint/2019/9/main/command">
                <pc:docMk/>
                <pc:sldMk cId="3235196620" sldId="263"/>
                <pc2:cmMk id="{5FD036D9-08E1-43E4-BE7A-69F534280083}"/>
              </pc2:cmMkLst>
              <pc226:cmRplyChg chg="add">
                <pc226:chgData name="Emily Bruggeman" userId="d9e757b8-e516-4c9a-98f1-f2bdb0dd1bae" providerId="ADAL" clId="{590EE0EB-23BB-4463-89F7-DE2FA66AD142}" dt="2024-05-23T17:16:16.607" v="395"/>
                <pc2:cmRplyMkLst xmlns:pc2="http://schemas.microsoft.com/office/powerpoint/2019/9/main/command">
                  <pc:docMk/>
                  <pc:sldMk cId="3235196620" sldId="263"/>
                  <pc2:cmMk id="{5FD036D9-08E1-43E4-BE7A-69F534280083}"/>
                  <pc2:cmRplyMk id="{D78C49C8-CF14-4A0B-9A4F-E7D523E4B18C}"/>
                </pc2:cmRplyMkLst>
              </pc226:cmRplyChg>
            </pc226:cmChg>
          </p:ext>
        </pc:extLst>
      </pc:sldChg>
      <pc:sldChg chg="modNotesTx">
        <pc:chgData name="Emily Bruggeman" userId="d9e757b8-e516-4c9a-98f1-f2bdb0dd1bae" providerId="ADAL" clId="{590EE0EB-23BB-4463-89F7-DE2FA66AD142}" dt="2024-05-23T16:22:43.073" v="390" actId="20577"/>
        <pc:sldMkLst>
          <pc:docMk/>
          <pc:sldMk cId="3775609472" sldId="277"/>
        </pc:sldMkLst>
      </pc:sldChg>
      <pc:sldChg chg="modSp mod modNotesTx">
        <pc:chgData name="Emily Bruggeman" userId="d9e757b8-e516-4c9a-98f1-f2bdb0dd1bae" providerId="ADAL" clId="{590EE0EB-23BB-4463-89F7-DE2FA66AD142}" dt="2024-05-23T15:18:35.505" v="129" actId="20577"/>
        <pc:sldMkLst>
          <pc:docMk/>
          <pc:sldMk cId="621217676" sldId="280"/>
        </pc:sldMkLst>
        <pc:spChg chg="mod">
          <ac:chgData name="Emily Bruggeman" userId="d9e757b8-e516-4c9a-98f1-f2bdb0dd1bae" providerId="ADAL" clId="{590EE0EB-23BB-4463-89F7-DE2FA66AD142}" dt="2024-05-23T15:18:25.862" v="128" actId="20577"/>
          <ac:spMkLst>
            <pc:docMk/>
            <pc:sldMk cId="621217676" sldId="280"/>
            <ac:spMk id="2" creationId="{42018794-025B-17D3-A593-61C2EFF20783}"/>
          </ac:spMkLst>
        </pc:spChg>
      </pc:sldChg>
      <pc:sldChg chg="modSp mod modCm">
        <pc:chgData name="Emily Bruggeman" userId="d9e757b8-e516-4c9a-98f1-f2bdb0dd1bae" providerId="ADAL" clId="{590EE0EB-23BB-4463-89F7-DE2FA66AD142}" dt="2024-05-23T16:33:56.556" v="393"/>
        <pc:sldMkLst>
          <pc:docMk/>
          <pc:sldMk cId="2347256990" sldId="282"/>
        </pc:sldMkLst>
        <pc:spChg chg="mod">
          <ac:chgData name="Emily Bruggeman" userId="d9e757b8-e516-4c9a-98f1-f2bdb0dd1bae" providerId="ADAL" clId="{590EE0EB-23BB-4463-89F7-DE2FA66AD142}" dt="2024-05-23T16:19:29.485" v="374" actId="20577"/>
          <ac:spMkLst>
            <pc:docMk/>
            <pc:sldMk cId="2347256990" sldId="282"/>
            <ac:spMk id="3" creationId="{2163F7C1-3887-E4B7-9263-98BFC4FF3FD5}"/>
          </ac:spMkLst>
        </pc:spChg>
        <pc:extLst>
          <p:ext xmlns:p="http://schemas.openxmlformats.org/presentationml/2006/main" uri="{D6D511B9-2390-475A-947B-AFAB55BFBCF1}">
            <pc226:cmChg xmlns:pc226="http://schemas.microsoft.com/office/powerpoint/2022/06/main/command" chg="mod">
              <pc226:chgData name="Emily Bruggeman" userId="d9e757b8-e516-4c9a-98f1-f2bdb0dd1bae" providerId="ADAL" clId="{590EE0EB-23BB-4463-89F7-DE2FA66AD142}" dt="2024-05-23T16:33:56.556" v="393"/>
              <pc2:cmMkLst xmlns:pc2="http://schemas.microsoft.com/office/powerpoint/2019/9/main/command">
                <pc:docMk/>
                <pc:sldMk cId="2347256990" sldId="282"/>
                <pc2:cmMk id="{0858B9D7-80BE-406F-B2C1-0D0F43BF4C47}"/>
              </pc2:cmMkLst>
              <pc226:cmRplyChg chg="add">
                <pc226:chgData name="Emily Bruggeman" userId="d9e757b8-e516-4c9a-98f1-f2bdb0dd1bae" providerId="ADAL" clId="{590EE0EB-23BB-4463-89F7-DE2FA66AD142}" dt="2024-05-23T16:20:08.665" v="375"/>
                <pc2:cmRplyMkLst xmlns:pc2="http://schemas.microsoft.com/office/powerpoint/2019/9/main/command">
                  <pc:docMk/>
                  <pc:sldMk cId="2347256990" sldId="282"/>
                  <pc2:cmMk id="{0858B9D7-80BE-406F-B2C1-0D0F43BF4C47}"/>
                  <pc2:cmRplyMk id="{8688725C-DCA0-41C1-AA3D-8FFE87F461D1}"/>
                </pc2:cmRplyMkLst>
              </pc226:cmRplyChg>
            </pc226:cmChg>
            <pc226:cmChg xmlns:pc226="http://schemas.microsoft.com/office/powerpoint/2022/06/main/command" chg="mod">
              <pc226:chgData name="Emily Bruggeman" userId="d9e757b8-e516-4c9a-98f1-f2bdb0dd1bae" providerId="ADAL" clId="{590EE0EB-23BB-4463-89F7-DE2FA66AD142}" dt="2024-05-23T16:33:55.084" v="392"/>
              <pc2:cmMkLst xmlns:pc2="http://schemas.microsoft.com/office/powerpoint/2019/9/main/command">
                <pc:docMk/>
                <pc:sldMk cId="2347256990" sldId="282"/>
                <pc2:cmMk id="{121613F2-2F00-48AA-825F-CAEF4399CB18}"/>
              </pc2:cmMkLst>
            </pc226:cmChg>
          </p:ext>
        </pc:extLst>
      </pc:sldChg>
      <pc:sldChg chg="modCm modNotesTx">
        <pc:chgData name="Emily Bruggeman" userId="d9e757b8-e516-4c9a-98f1-f2bdb0dd1bae" providerId="ADAL" clId="{590EE0EB-23BB-4463-89F7-DE2FA66AD142}" dt="2024-05-28T14:13:16.987" v="401" actId="20577"/>
        <pc:sldMkLst>
          <pc:docMk/>
          <pc:sldMk cId="2637369605" sldId="283"/>
        </pc:sldMkLst>
        <pc:extLst>
          <p:ext xmlns:p="http://schemas.openxmlformats.org/presentationml/2006/main" uri="{D6D511B9-2390-475A-947B-AFAB55BFBCF1}">
            <pc226:cmChg xmlns:pc226="http://schemas.microsoft.com/office/powerpoint/2022/06/main/command" chg="mod">
              <pc226:chgData name="Emily Bruggeman" userId="d9e757b8-e516-4c9a-98f1-f2bdb0dd1bae" providerId="ADAL" clId="{590EE0EB-23BB-4463-89F7-DE2FA66AD142}" dt="2024-05-23T16:34:03.775" v="394"/>
              <pc2:cmMkLst xmlns:pc2="http://schemas.microsoft.com/office/powerpoint/2019/9/main/command">
                <pc:docMk/>
                <pc:sldMk cId="2637369605" sldId="283"/>
                <pc2:cmMk id="{9AA3AE48-6C5F-46E8-8D67-CD14A6FE6DEE}"/>
              </pc2:cmMkLst>
              <pc226:cmRplyChg chg="add">
                <pc226:chgData name="Emily Bruggeman" userId="d9e757b8-e516-4c9a-98f1-f2bdb0dd1bae" providerId="ADAL" clId="{590EE0EB-23BB-4463-89F7-DE2FA66AD142}" dt="2024-05-22T17:35:45.182" v="0"/>
                <pc2:cmRplyMkLst xmlns:pc2="http://schemas.microsoft.com/office/powerpoint/2019/9/main/command">
                  <pc:docMk/>
                  <pc:sldMk cId="2637369605" sldId="283"/>
                  <pc2:cmMk id="{9AA3AE48-6C5F-46E8-8D67-CD14A6FE6DEE}"/>
                  <pc2:cmRplyMk id="{4AEE0161-37DD-440B-BC9A-299E6D7A4376}"/>
                </pc2:cmRplyMkLst>
              </pc226:cmRplyChg>
              <pc226:cmRplyChg chg="add">
                <pc226:chgData name="Emily Bruggeman" userId="d9e757b8-e516-4c9a-98f1-f2bdb0dd1bae" providerId="ADAL" clId="{590EE0EB-23BB-4463-89F7-DE2FA66AD142}" dt="2024-05-23T15:37:17.433" v="266"/>
                <pc2:cmRplyMkLst xmlns:pc2="http://schemas.microsoft.com/office/powerpoint/2019/9/main/command">
                  <pc:docMk/>
                  <pc:sldMk cId="2637369605" sldId="283"/>
                  <pc2:cmMk id="{9AA3AE48-6C5F-46E8-8D67-CD14A6FE6DEE}"/>
                  <pc2:cmRplyMk id="{1335B470-A330-4A74-A6E2-A2900C85710F}"/>
                </pc2:cmRplyMkLst>
              </pc226:cmRplyChg>
            </pc226:cmChg>
          </p:ext>
        </pc:extLst>
      </pc:sldChg>
      <pc:sldChg chg="addCm delCm modNotesTx">
        <pc:chgData name="Emily Bruggeman" userId="d9e757b8-e516-4c9a-98f1-f2bdb0dd1bae" providerId="ADAL" clId="{590EE0EB-23BB-4463-89F7-DE2FA66AD142}" dt="2024-05-23T16:22:01.162" v="389" actId="6549"/>
        <pc:sldMkLst>
          <pc:docMk/>
          <pc:sldMk cId="339697107" sldId="284"/>
        </pc:sldMkLst>
        <pc:extLst>
          <p:ext xmlns:p="http://schemas.openxmlformats.org/presentationml/2006/main" uri="{D6D511B9-2390-475A-947B-AFAB55BFBCF1}">
            <pc226:cmChg xmlns:pc226="http://schemas.microsoft.com/office/powerpoint/2022/06/main/command" chg="add del">
              <pc226:chgData name="Emily Bruggeman" userId="d9e757b8-e516-4c9a-98f1-f2bdb0dd1bae" providerId="ADAL" clId="{590EE0EB-23BB-4463-89F7-DE2FA66AD142}" dt="2024-05-23T16:21:58.419" v="387"/>
              <pc2:cmMkLst xmlns:pc2="http://schemas.microsoft.com/office/powerpoint/2019/9/main/command">
                <pc:docMk/>
                <pc:sldMk cId="339697107" sldId="284"/>
                <pc2:cmMk id="{4A0D7B16-29A7-44AD-BD48-C8936D7D4BDE}"/>
              </pc2:cmMkLst>
            </pc226:cmChg>
          </p:ext>
        </pc:extLst>
      </pc:sldChg>
      <pc:sldChg chg="modCm modNotesTx">
        <pc:chgData name="Emily Bruggeman" userId="d9e757b8-e516-4c9a-98f1-f2bdb0dd1bae" providerId="ADAL" clId="{590EE0EB-23BB-4463-89F7-DE2FA66AD142}" dt="2024-05-28T16:43:06.682" v="406" actId="20577"/>
        <pc:sldMkLst>
          <pc:docMk/>
          <pc:sldMk cId="4078767702" sldId="285"/>
        </pc:sldMkLst>
        <pc:extLst>
          <p:ext xmlns:p="http://schemas.openxmlformats.org/presentationml/2006/main" uri="{D6D511B9-2390-475A-947B-AFAB55BFBCF1}">
            <pc226:cmChg xmlns:pc226="http://schemas.microsoft.com/office/powerpoint/2022/06/main/command" chg="mod">
              <pc226:chgData name="Emily Bruggeman" userId="d9e757b8-e516-4c9a-98f1-f2bdb0dd1bae" providerId="ADAL" clId="{590EE0EB-23BB-4463-89F7-DE2FA66AD142}" dt="2024-05-23T15:16:37.252" v="124"/>
              <pc2:cmMkLst xmlns:pc2="http://schemas.microsoft.com/office/powerpoint/2019/9/main/command">
                <pc:docMk/>
                <pc:sldMk cId="4078767702" sldId="285"/>
                <pc2:cmMk id="{C43AEA11-9B06-4E36-AF47-983E72F0D0DA}"/>
              </pc2:cmMkLst>
            </pc226:cmChg>
          </p:ext>
        </pc:extLst>
      </pc:sldChg>
      <pc:sldChg chg="modCm modNotesTx">
        <pc:chgData name="Emily Bruggeman" userId="d9e757b8-e516-4c9a-98f1-f2bdb0dd1bae" providerId="ADAL" clId="{590EE0EB-23BB-4463-89F7-DE2FA66AD142}" dt="2024-05-23T16:31:09.190" v="391"/>
        <pc:sldMkLst>
          <pc:docMk/>
          <pc:sldMk cId="4249609327" sldId="287"/>
        </pc:sldMkLst>
        <pc:extLst>
          <p:ext xmlns:p="http://schemas.openxmlformats.org/presentationml/2006/main" uri="{D6D511B9-2390-475A-947B-AFAB55BFBCF1}">
            <pc226:cmChg xmlns:pc226="http://schemas.microsoft.com/office/powerpoint/2022/06/main/command" chg="mod">
              <pc226:chgData name="Emily Bruggeman" userId="d9e757b8-e516-4c9a-98f1-f2bdb0dd1bae" providerId="ADAL" clId="{590EE0EB-23BB-4463-89F7-DE2FA66AD142}" dt="2024-05-23T16:31:09.190" v="391"/>
              <pc2:cmMkLst xmlns:pc2="http://schemas.microsoft.com/office/powerpoint/2019/9/main/command">
                <pc:docMk/>
                <pc:sldMk cId="4249609327" sldId="287"/>
                <pc2:cmMk id="{D13AD9B6-0130-45DF-B0FE-DA3E64B55E8F}"/>
              </pc2:cmMkLst>
              <pc226:cmRplyChg chg="add">
                <pc226:chgData name="Emily Bruggeman" userId="d9e757b8-e516-4c9a-98f1-f2bdb0dd1bae" providerId="ADAL" clId="{590EE0EB-23BB-4463-89F7-DE2FA66AD142}" dt="2024-05-23T15:39:05.989" v="323"/>
                <pc2:cmRplyMkLst xmlns:pc2="http://schemas.microsoft.com/office/powerpoint/2019/9/main/command">
                  <pc:docMk/>
                  <pc:sldMk cId="4249609327" sldId="287"/>
                  <pc2:cmMk id="{D13AD9B6-0130-45DF-B0FE-DA3E64B55E8F}"/>
                  <pc2:cmRplyMk id="{8EED6364-1150-40D6-B322-82874FCC533B}"/>
                </pc2:cmRplyMkLst>
              </pc226:cmRplyChg>
            </pc226:cmChg>
          </p:ext>
        </pc:extLst>
      </pc:sldChg>
      <pc:sldChg chg="delCm">
        <pc:chgData name="Emily Bruggeman" userId="d9e757b8-e516-4c9a-98f1-f2bdb0dd1bae" providerId="ADAL" clId="{590EE0EB-23BB-4463-89F7-DE2FA66AD142}" dt="2024-05-28T16:39:05.600" v="402"/>
        <pc:sldMkLst>
          <pc:docMk/>
          <pc:sldMk cId="459568219" sldId="288"/>
        </pc:sldMkLst>
        <pc:extLst>
          <p:ext xmlns:p="http://schemas.openxmlformats.org/presentationml/2006/main" uri="{D6D511B9-2390-475A-947B-AFAB55BFBCF1}">
            <pc226:cmChg xmlns:pc226="http://schemas.microsoft.com/office/powerpoint/2022/06/main/command" chg="del">
              <pc226:chgData name="Emily Bruggeman" userId="d9e757b8-e516-4c9a-98f1-f2bdb0dd1bae" providerId="ADAL" clId="{590EE0EB-23BB-4463-89F7-DE2FA66AD142}" dt="2024-05-28T16:39:05.600" v="402"/>
              <pc2:cmMkLst xmlns:pc2="http://schemas.microsoft.com/office/powerpoint/2019/9/main/command">
                <pc:docMk/>
                <pc:sldMk cId="459568219" sldId="288"/>
                <pc2:cmMk id="{1D2CC58D-EE61-4330-A002-F9D2D75BA5B2}"/>
              </pc2:cmMkLst>
            </pc226:cmChg>
          </p:ext>
        </pc:extLst>
      </pc:sldChg>
    </pc:docChg>
  </pc:docChgLst>
  <pc:docChgLst>
    <pc:chgData name="Thomas Measey" userId="085f136d-5a28-446c-a40e-90160d3ebe1f" providerId="ADAL" clId="{D7A9C214-144E-4A8F-8D2D-9935A2209F80}"/>
    <pc:docChg chg="modSld sldOrd">
      <pc:chgData name="Thomas Measey" userId="085f136d-5a28-446c-a40e-90160d3ebe1f" providerId="ADAL" clId="{D7A9C214-144E-4A8F-8D2D-9935A2209F80}" dt="2024-06-03T21:09:04.488" v="1"/>
      <pc:docMkLst>
        <pc:docMk/>
      </pc:docMkLst>
      <pc:sldChg chg="ord">
        <pc:chgData name="Thomas Measey" userId="085f136d-5a28-446c-a40e-90160d3ebe1f" providerId="ADAL" clId="{D7A9C214-144E-4A8F-8D2D-9935A2209F80}" dt="2024-06-03T21:09:04.488" v="1"/>
        <pc:sldMkLst>
          <pc:docMk/>
          <pc:sldMk cId="313814440" sldId="281"/>
        </pc:sldMkLst>
      </pc:sldChg>
    </pc:docChg>
  </pc:docChgLst>
  <pc:docChgLst>
    <pc:chgData name="Ashley Wirsing" userId="508890e7-0270-4636-9687-460ba6caaa6f" providerId="ADAL" clId="{CA947542-EDFD-D846-9C52-007B72218432}"/>
    <pc:docChg chg="custSel modSld">
      <pc:chgData name="Ashley Wirsing" userId="508890e7-0270-4636-9687-460ba6caaa6f" providerId="ADAL" clId="{CA947542-EDFD-D846-9C52-007B72218432}" dt="2024-05-15T18:30:53.584" v="4" actId="14826"/>
      <pc:docMkLst>
        <pc:docMk/>
      </pc:docMkLst>
      <pc:sldChg chg="modSp mod">
        <pc:chgData name="Ashley Wirsing" userId="508890e7-0270-4636-9687-460ba6caaa6f" providerId="ADAL" clId="{CA947542-EDFD-D846-9C52-007B72218432}" dt="2024-05-15T18:30:41.845" v="2" actId="27636"/>
        <pc:sldMkLst>
          <pc:docMk/>
          <pc:sldMk cId="3235196620" sldId="263"/>
        </pc:sldMkLst>
        <pc:spChg chg="mod">
          <ac:chgData name="Ashley Wirsing" userId="508890e7-0270-4636-9687-460ba6caaa6f" providerId="ADAL" clId="{CA947542-EDFD-D846-9C52-007B72218432}" dt="2024-05-15T18:30:41.845" v="2" actId="27636"/>
          <ac:spMkLst>
            <pc:docMk/>
            <pc:sldMk cId="3235196620" sldId="263"/>
            <ac:spMk id="3" creationId="{1B137C13-9AD2-4C2A-86A1-C202C5ECE714}"/>
          </ac:spMkLst>
        </pc:spChg>
      </pc:sldChg>
      <pc:sldChg chg="modSp mod">
        <pc:chgData name="Ashley Wirsing" userId="508890e7-0270-4636-9687-460ba6caaa6f" providerId="ADAL" clId="{CA947542-EDFD-D846-9C52-007B72218432}" dt="2024-05-15T18:30:45.295" v="3" actId="14100"/>
        <pc:sldMkLst>
          <pc:docMk/>
          <pc:sldMk cId="474669543" sldId="278"/>
        </pc:sldMkLst>
        <pc:picChg chg="mod">
          <ac:chgData name="Ashley Wirsing" userId="508890e7-0270-4636-9687-460ba6caaa6f" providerId="ADAL" clId="{CA947542-EDFD-D846-9C52-007B72218432}" dt="2024-05-15T18:30:45.295" v="3" actId="14100"/>
          <ac:picMkLst>
            <pc:docMk/>
            <pc:sldMk cId="474669543" sldId="278"/>
            <ac:picMk id="7" creationId="{3F7FC693-91A1-572C-8A56-6A48C0D45B08}"/>
          </ac:picMkLst>
        </pc:picChg>
      </pc:sldChg>
      <pc:sldChg chg="modSp">
        <pc:chgData name="Ashley Wirsing" userId="508890e7-0270-4636-9687-460ba6caaa6f" providerId="ADAL" clId="{CA947542-EDFD-D846-9C52-007B72218432}" dt="2024-05-15T18:30:53.584" v="4" actId="14826"/>
        <pc:sldMkLst>
          <pc:docMk/>
          <pc:sldMk cId="3638930971" sldId="279"/>
        </pc:sldMkLst>
        <pc:picChg chg="mod">
          <ac:chgData name="Ashley Wirsing" userId="508890e7-0270-4636-9687-460ba6caaa6f" providerId="ADAL" clId="{CA947542-EDFD-D846-9C52-007B72218432}" dt="2024-05-15T18:30:53.584" v="4" actId="14826"/>
          <ac:picMkLst>
            <pc:docMk/>
            <pc:sldMk cId="3638930971" sldId="279"/>
            <ac:picMk id="10" creationId="{BB8D867C-1AA5-F295-E9BE-A63B2BC0F338}"/>
          </ac:picMkLst>
        </pc:picChg>
      </pc:sldChg>
      <pc:sldChg chg="modSp mod">
        <pc:chgData name="Ashley Wirsing" userId="508890e7-0270-4636-9687-460ba6caaa6f" providerId="ADAL" clId="{CA947542-EDFD-D846-9C52-007B72218432}" dt="2024-05-15T18:30:41.724" v="1" actId="27636"/>
        <pc:sldMkLst>
          <pc:docMk/>
          <pc:sldMk cId="2347256990" sldId="282"/>
        </pc:sldMkLst>
        <pc:spChg chg="mod">
          <ac:chgData name="Ashley Wirsing" userId="508890e7-0270-4636-9687-460ba6caaa6f" providerId="ADAL" clId="{CA947542-EDFD-D846-9C52-007B72218432}" dt="2024-05-15T18:30:41.724" v="1" actId="27636"/>
          <ac:spMkLst>
            <pc:docMk/>
            <pc:sldMk cId="2347256990" sldId="282"/>
            <ac:spMk id="3" creationId="{2163F7C1-3887-E4B7-9263-98BFC4FF3FD5}"/>
          </ac:spMkLst>
        </pc:spChg>
      </pc:sldChg>
    </pc:docChg>
  </pc:docChgLst>
  <pc:docChgLst>
    <pc:chgData name="Sarah Burke" userId="S::sarahburke@openhealthgroup.com::ad96771b-24ff-49a2-8d9e-b8028dd6ce61" providerId="AD" clId="Web-{D7EFBBA0-C2F7-696C-F316-C9A359F11225}"/>
    <pc:docChg chg="">
      <pc:chgData name="Sarah Burke" userId="S::sarahburke@openhealthgroup.com::ad96771b-24ff-49a2-8d9e-b8028dd6ce61" providerId="AD" clId="Web-{D7EFBBA0-C2F7-696C-F316-C9A359F11225}" dt="2024-05-14T14:58:18.935" v="1"/>
      <pc:docMkLst>
        <pc:docMk/>
      </pc:docMkLst>
      <pc:sldChg chg="modCm">
        <pc:chgData name="Sarah Burke" userId="S::sarahburke@openhealthgroup.com::ad96771b-24ff-49a2-8d9e-b8028dd6ce61" providerId="AD" clId="Web-{D7EFBBA0-C2F7-696C-F316-C9A359F11225}" dt="2024-05-14T14:58:18.935" v="1"/>
        <pc:sldMkLst>
          <pc:docMk/>
          <pc:sldMk cId="313814440" sldId="281"/>
        </pc:sldMkLst>
        <pc:extLst>
          <p:ext xmlns:p="http://schemas.openxmlformats.org/presentationml/2006/main" uri="{D6D511B9-2390-475A-947B-AFAB55BFBCF1}">
            <pc226:cmChg xmlns:pc226="http://schemas.microsoft.com/office/powerpoint/2022/06/main/command" chg="">
              <pc226:chgData name="Sarah Burke" userId="S::sarahburke@openhealthgroup.com::ad96771b-24ff-49a2-8d9e-b8028dd6ce61" providerId="AD" clId="Web-{D7EFBBA0-C2F7-696C-F316-C9A359F11225}" dt="2024-05-14T14:58:18.935" v="1"/>
              <pc2:cmMkLst xmlns:pc2="http://schemas.microsoft.com/office/powerpoint/2019/9/main/command">
                <pc:docMk/>
                <pc:sldMk cId="313814440" sldId="281"/>
                <pc2:cmMk id="{6B751739-037A-47E1-A642-81CEEA8BE3CA}"/>
              </pc2:cmMkLst>
              <pc226:cmRplyChg chg="add mod">
                <pc226:chgData name="Sarah Burke" userId="S::sarahburke@openhealthgroup.com::ad96771b-24ff-49a2-8d9e-b8028dd6ce61" providerId="AD" clId="Web-{D7EFBBA0-C2F7-696C-F316-C9A359F11225}" dt="2024-05-14T14:58:18.935" v="1"/>
                <pc2:cmRplyMkLst xmlns:pc2="http://schemas.microsoft.com/office/powerpoint/2019/9/main/command">
                  <pc:docMk/>
                  <pc:sldMk cId="313814440" sldId="281"/>
                  <pc2:cmMk id="{6B751739-037A-47E1-A642-81CEEA8BE3CA}"/>
                  <pc2:cmRplyMk id="{A3708FF6-39F4-4468-84AE-2E1A589CA7F4}"/>
                </pc2:cmRplyMkLst>
              </pc226:cmRplyChg>
            </pc226:cmChg>
          </p:ext>
        </pc:extLst>
      </pc:sldChg>
    </pc:docChg>
  </pc:docChgLst>
  <pc:docChgLst>
    <pc:chgData name="Kim Chesky" userId="286ccfc7-decb-4bc9-a7a5-924a69a2507c" providerId="ADAL" clId="{17FD7BCB-9CC3-4673-97CF-734D47B2693B}"/>
    <pc:docChg chg="undo redo custSel modSld">
      <pc:chgData name="Kim Chesky" userId="286ccfc7-decb-4bc9-a7a5-924a69a2507c" providerId="ADAL" clId="{17FD7BCB-9CC3-4673-97CF-734D47B2693B}" dt="2024-05-14T20:53:34.580" v="89" actId="20577"/>
      <pc:docMkLst>
        <pc:docMk/>
      </pc:docMkLst>
      <pc:sldChg chg="delCm">
        <pc:chgData name="Kim Chesky" userId="286ccfc7-decb-4bc9-a7a5-924a69a2507c" providerId="ADAL" clId="{17FD7BCB-9CC3-4673-97CF-734D47B2693B}" dt="2024-05-14T20:50:54.260" v="58"/>
        <pc:sldMkLst>
          <pc:docMk/>
          <pc:sldMk cId="3706002005" sldId="260"/>
        </pc:sldMkLst>
        <pc:extLst>
          <p:ext xmlns:p="http://schemas.openxmlformats.org/presentationml/2006/main" uri="{D6D511B9-2390-475A-947B-AFAB55BFBCF1}">
            <pc226:cmChg xmlns:pc226="http://schemas.microsoft.com/office/powerpoint/2022/06/main/command" chg="del">
              <pc226:chgData name="Kim Chesky" userId="286ccfc7-decb-4bc9-a7a5-924a69a2507c" providerId="ADAL" clId="{17FD7BCB-9CC3-4673-97CF-734D47B2693B}" dt="2024-05-14T20:50:54.260" v="58"/>
              <pc2:cmMkLst xmlns:pc2="http://schemas.microsoft.com/office/powerpoint/2019/9/main/command">
                <pc:docMk/>
                <pc:sldMk cId="3706002005" sldId="260"/>
                <pc2:cmMk id="{9A30AD74-497D-474D-AE51-ED2336F7EFDB}"/>
              </pc2:cmMkLst>
            </pc226:cmChg>
          </p:ext>
        </pc:extLst>
      </pc:sldChg>
      <pc:sldChg chg="modSp mod">
        <pc:chgData name="Kim Chesky" userId="286ccfc7-decb-4bc9-a7a5-924a69a2507c" providerId="ADAL" clId="{17FD7BCB-9CC3-4673-97CF-734D47B2693B}" dt="2024-05-14T20:49:40.133" v="55" actId="27636"/>
        <pc:sldMkLst>
          <pc:docMk/>
          <pc:sldMk cId="3235196620" sldId="263"/>
        </pc:sldMkLst>
        <pc:spChg chg="mod">
          <ac:chgData name="Kim Chesky" userId="286ccfc7-decb-4bc9-a7a5-924a69a2507c" providerId="ADAL" clId="{17FD7BCB-9CC3-4673-97CF-734D47B2693B}" dt="2024-05-14T20:49:40.133" v="55" actId="27636"/>
          <ac:spMkLst>
            <pc:docMk/>
            <pc:sldMk cId="3235196620" sldId="263"/>
            <ac:spMk id="3" creationId="{1B137C13-9AD2-4C2A-86A1-C202C5ECE714}"/>
          </ac:spMkLst>
        </pc:spChg>
      </pc:sldChg>
      <pc:sldChg chg="delCm modCm modNotesTx">
        <pc:chgData name="Kim Chesky" userId="286ccfc7-decb-4bc9-a7a5-924a69a2507c" providerId="ADAL" clId="{17FD7BCB-9CC3-4673-97CF-734D47B2693B}" dt="2024-05-14T20:51:46.256" v="66"/>
        <pc:sldMkLst>
          <pc:docMk/>
          <pc:sldMk cId="3775609472" sldId="277"/>
        </pc:sldMkLst>
        <pc:extLst>
          <p:ext xmlns:p="http://schemas.openxmlformats.org/presentationml/2006/main" uri="{D6D511B9-2390-475A-947B-AFAB55BFBCF1}">
            <pc226:cmChg xmlns:pc226="http://schemas.microsoft.com/office/powerpoint/2022/06/main/command" chg="del">
              <pc226:chgData name="Kim Chesky" userId="286ccfc7-decb-4bc9-a7a5-924a69a2507c" providerId="ADAL" clId="{17FD7BCB-9CC3-4673-97CF-734D47B2693B}" dt="2024-05-14T20:51:43.449" v="65"/>
              <pc2:cmMkLst xmlns:pc2="http://schemas.microsoft.com/office/powerpoint/2019/9/main/command">
                <pc:docMk/>
                <pc:sldMk cId="3775609472" sldId="277"/>
                <pc2:cmMk id="{C5C31C5B-F5DE-4B44-ABCD-1B8FE1285B9E}"/>
              </pc2:cmMkLst>
            </pc226:cmChg>
            <pc226:cmChg xmlns:pc226="http://schemas.microsoft.com/office/powerpoint/2022/06/main/command" chg="del">
              <pc226:chgData name="Kim Chesky" userId="286ccfc7-decb-4bc9-a7a5-924a69a2507c" providerId="ADAL" clId="{17FD7BCB-9CC3-4673-97CF-734D47B2693B}" dt="2024-05-14T20:51:46.256" v="66"/>
              <pc2:cmMkLst xmlns:pc2="http://schemas.microsoft.com/office/powerpoint/2019/9/main/command">
                <pc:docMk/>
                <pc:sldMk cId="3775609472" sldId="277"/>
                <pc2:cmMk id="{A5C98761-9FC4-4E4A-A3EC-CB8A9558ABDE}"/>
              </pc2:cmMkLst>
              <pc226:cmRplyChg chg="add">
                <pc226:chgData name="Kim Chesky" userId="286ccfc7-decb-4bc9-a7a5-924a69a2507c" providerId="ADAL" clId="{17FD7BCB-9CC3-4673-97CF-734D47B2693B}" dt="2024-05-14T20:46:50.091" v="54"/>
                <pc2:cmRplyMkLst xmlns:pc2="http://schemas.microsoft.com/office/powerpoint/2019/9/main/command">
                  <pc:docMk/>
                  <pc:sldMk cId="3775609472" sldId="277"/>
                  <pc2:cmMk id="{A5C98761-9FC4-4E4A-A3EC-CB8A9558ABDE}"/>
                  <pc2:cmRplyMk id="{4AA8D4C1-9124-4499-8F53-F7C1E3EACF27}"/>
                </pc2:cmRplyMkLst>
              </pc226:cmRplyChg>
            </pc226:cmChg>
          </p:ext>
        </pc:extLst>
      </pc:sldChg>
      <pc:sldChg chg="delCm">
        <pc:chgData name="Kim Chesky" userId="286ccfc7-decb-4bc9-a7a5-924a69a2507c" providerId="ADAL" clId="{17FD7BCB-9CC3-4673-97CF-734D47B2693B}" dt="2024-05-14T20:51:56.654" v="69"/>
        <pc:sldMkLst>
          <pc:docMk/>
          <pc:sldMk cId="474669543" sldId="278"/>
        </pc:sldMkLst>
        <pc:extLst>
          <p:ext xmlns:p="http://schemas.openxmlformats.org/presentationml/2006/main" uri="{D6D511B9-2390-475A-947B-AFAB55BFBCF1}">
            <pc226:cmChg xmlns:pc226="http://schemas.microsoft.com/office/powerpoint/2022/06/main/command" chg="del">
              <pc226:chgData name="Kim Chesky" userId="286ccfc7-decb-4bc9-a7a5-924a69a2507c" providerId="ADAL" clId="{17FD7BCB-9CC3-4673-97CF-734D47B2693B}" dt="2024-05-14T20:51:53.608" v="68"/>
              <pc2:cmMkLst xmlns:pc2="http://schemas.microsoft.com/office/powerpoint/2019/9/main/command">
                <pc:docMk/>
                <pc:sldMk cId="474669543" sldId="278"/>
                <pc2:cmMk id="{9F142303-6F3D-4E4F-BA7E-86DB06CF048A}"/>
              </pc2:cmMkLst>
            </pc226:cmChg>
            <pc226:cmChg xmlns:pc226="http://schemas.microsoft.com/office/powerpoint/2022/06/main/command" chg="del">
              <pc226:chgData name="Kim Chesky" userId="286ccfc7-decb-4bc9-a7a5-924a69a2507c" providerId="ADAL" clId="{17FD7BCB-9CC3-4673-97CF-734D47B2693B}" dt="2024-05-14T20:51:51.487" v="67"/>
              <pc2:cmMkLst xmlns:pc2="http://schemas.microsoft.com/office/powerpoint/2019/9/main/command">
                <pc:docMk/>
                <pc:sldMk cId="474669543" sldId="278"/>
                <pc2:cmMk id="{FABC844D-CF12-4A58-9AA3-C536405403D8}"/>
              </pc2:cmMkLst>
            </pc226:cmChg>
            <pc226:cmChg xmlns:pc226="http://schemas.microsoft.com/office/powerpoint/2022/06/main/command" chg="del">
              <pc226:chgData name="Kim Chesky" userId="286ccfc7-decb-4bc9-a7a5-924a69a2507c" providerId="ADAL" clId="{17FD7BCB-9CC3-4673-97CF-734D47B2693B}" dt="2024-05-14T20:51:56.654" v="69"/>
              <pc2:cmMkLst xmlns:pc2="http://schemas.microsoft.com/office/powerpoint/2019/9/main/command">
                <pc:docMk/>
                <pc:sldMk cId="474669543" sldId="278"/>
                <pc2:cmMk id="{EBDDBB79-D1FD-444B-993D-2BF4BA3E62B8}"/>
              </pc2:cmMkLst>
            </pc226:cmChg>
          </p:ext>
        </pc:extLst>
      </pc:sldChg>
      <pc:sldChg chg="delCm">
        <pc:chgData name="Kim Chesky" userId="286ccfc7-decb-4bc9-a7a5-924a69a2507c" providerId="ADAL" clId="{17FD7BCB-9CC3-4673-97CF-734D47B2693B}" dt="2024-05-14T20:52:04.556" v="73"/>
        <pc:sldMkLst>
          <pc:docMk/>
          <pc:sldMk cId="3638930971" sldId="279"/>
        </pc:sldMkLst>
        <pc:extLst>
          <p:ext xmlns:p="http://schemas.openxmlformats.org/presentationml/2006/main" uri="{D6D511B9-2390-475A-947B-AFAB55BFBCF1}">
            <pc226:cmChg xmlns:pc226="http://schemas.microsoft.com/office/powerpoint/2022/06/main/command" chg="del">
              <pc226:chgData name="Kim Chesky" userId="286ccfc7-decb-4bc9-a7a5-924a69a2507c" providerId="ADAL" clId="{17FD7BCB-9CC3-4673-97CF-734D47B2693B}" dt="2024-05-14T20:52:00.869" v="70"/>
              <pc2:cmMkLst xmlns:pc2="http://schemas.microsoft.com/office/powerpoint/2019/9/main/command">
                <pc:docMk/>
                <pc:sldMk cId="3638930971" sldId="279"/>
                <pc2:cmMk id="{97B28A2D-CEAA-4972-AD27-7EFED4B2FB0C}"/>
              </pc2:cmMkLst>
            </pc226:cmChg>
            <pc226:cmChg xmlns:pc226="http://schemas.microsoft.com/office/powerpoint/2022/06/main/command" chg="del">
              <pc226:chgData name="Kim Chesky" userId="286ccfc7-decb-4bc9-a7a5-924a69a2507c" providerId="ADAL" clId="{17FD7BCB-9CC3-4673-97CF-734D47B2693B}" dt="2024-05-14T20:52:02.172" v="72"/>
              <pc2:cmMkLst xmlns:pc2="http://schemas.microsoft.com/office/powerpoint/2019/9/main/command">
                <pc:docMk/>
                <pc:sldMk cId="3638930971" sldId="279"/>
                <pc2:cmMk id="{B49C3C8D-3DBB-4F21-9A2C-1BBCA4F6E02D}"/>
              </pc2:cmMkLst>
            </pc226:cmChg>
            <pc226:cmChg xmlns:pc226="http://schemas.microsoft.com/office/powerpoint/2022/06/main/command" chg="del">
              <pc226:chgData name="Kim Chesky" userId="286ccfc7-decb-4bc9-a7a5-924a69a2507c" providerId="ADAL" clId="{17FD7BCB-9CC3-4673-97CF-734D47B2693B}" dt="2024-05-14T20:52:01.534" v="71"/>
              <pc2:cmMkLst xmlns:pc2="http://schemas.microsoft.com/office/powerpoint/2019/9/main/command">
                <pc:docMk/>
                <pc:sldMk cId="3638930971" sldId="279"/>
                <pc2:cmMk id="{E5BFC3B3-7E53-4A0A-922B-934E9FBFD428}"/>
              </pc2:cmMkLst>
            </pc226:cmChg>
            <pc226:cmChg xmlns:pc226="http://schemas.microsoft.com/office/powerpoint/2022/06/main/command" chg="del">
              <pc226:chgData name="Kim Chesky" userId="286ccfc7-decb-4bc9-a7a5-924a69a2507c" providerId="ADAL" clId="{17FD7BCB-9CC3-4673-97CF-734D47B2693B}" dt="2024-05-14T20:52:04.556" v="73"/>
              <pc2:cmMkLst xmlns:pc2="http://schemas.microsoft.com/office/powerpoint/2019/9/main/command">
                <pc:docMk/>
                <pc:sldMk cId="3638930971" sldId="279"/>
                <pc2:cmMk id="{4343DEDD-CF49-4424-9AEB-F78307D15E7D}"/>
              </pc2:cmMkLst>
            </pc226:cmChg>
          </p:ext>
        </pc:extLst>
      </pc:sldChg>
      <pc:sldChg chg="delCm modCm modNotesTx">
        <pc:chgData name="Kim Chesky" userId="286ccfc7-decb-4bc9-a7a5-924a69a2507c" providerId="ADAL" clId="{17FD7BCB-9CC3-4673-97CF-734D47B2693B}" dt="2024-05-14T20:52:13.851" v="75"/>
        <pc:sldMkLst>
          <pc:docMk/>
          <pc:sldMk cId="621217676" sldId="280"/>
        </pc:sldMkLst>
        <pc:extLst>
          <p:ext xmlns:p="http://schemas.openxmlformats.org/presentationml/2006/main" uri="{D6D511B9-2390-475A-947B-AFAB55BFBCF1}">
            <pc226:cmChg xmlns:pc226="http://schemas.microsoft.com/office/powerpoint/2022/06/main/command" chg="del">
              <pc226:chgData name="Kim Chesky" userId="286ccfc7-decb-4bc9-a7a5-924a69a2507c" providerId="ADAL" clId="{17FD7BCB-9CC3-4673-97CF-734D47B2693B}" dt="2024-05-14T20:52:12.130" v="74"/>
              <pc2:cmMkLst xmlns:pc2="http://schemas.microsoft.com/office/powerpoint/2019/9/main/command">
                <pc:docMk/>
                <pc:sldMk cId="621217676" sldId="280"/>
                <pc2:cmMk id="{5B51030B-246D-4177-9F35-C298D851436E}"/>
              </pc2:cmMkLst>
            </pc226:cmChg>
            <pc226:cmChg xmlns:pc226="http://schemas.microsoft.com/office/powerpoint/2022/06/main/command" chg="del">
              <pc226:chgData name="Kim Chesky" userId="286ccfc7-decb-4bc9-a7a5-924a69a2507c" providerId="ADAL" clId="{17FD7BCB-9CC3-4673-97CF-734D47B2693B}" dt="2024-05-14T20:52:13.851" v="75"/>
              <pc2:cmMkLst xmlns:pc2="http://schemas.microsoft.com/office/powerpoint/2019/9/main/command">
                <pc:docMk/>
                <pc:sldMk cId="621217676" sldId="280"/>
                <pc2:cmMk id="{2785FB6B-69F3-4C64-AFC1-2337C75DD11E}"/>
              </pc2:cmMkLst>
              <pc226:cmRplyChg chg="add">
                <pc226:chgData name="Kim Chesky" userId="286ccfc7-decb-4bc9-a7a5-924a69a2507c" providerId="ADAL" clId="{17FD7BCB-9CC3-4673-97CF-734D47B2693B}" dt="2024-05-14T20:42:15.863" v="51"/>
                <pc2:cmRplyMkLst xmlns:pc2="http://schemas.microsoft.com/office/powerpoint/2019/9/main/command">
                  <pc:docMk/>
                  <pc:sldMk cId="621217676" sldId="280"/>
                  <pc2:cmMk id="{2785FB6B-69F3-4C64-AFC1-2337C75DD11E}"/>
                  <pc2:cmRplyMk id="{E2D1355E-4B09-41A7-B84E-0688CA28D112}"/>
                </pc2:cmRplyMkLst>
              </pc226:cmRplyChg>
            </pc226:cmChg>
          </p:ext>
        </pc:extLst>
      </pc:sldChg>
      <pc:sldChg chg="delCm">
        <pc:chgData name="Kim Chesky" userId="286ccfc7-decb-4bc9-a7a5-924a69a2507c" providerId="ADAL" clId="{17FD7BCB-9CC3-4673-97CF-734D47B2693B}" dt="2024-05-14T20:52:28.282" v="77"/>
        <pc:sldMkLst>
          <pc:docMk/>
          <pc:sldMk cId="313814440" sldId="281"/>
        </pc:sldMkLst>
        <pc:extLst>
          <p:ext xmlns:p="http://schemas.openxmlformats.org/presentationml/2006/main" uri="{D6D511B9-2390-475A-947B-AFAB55BFBCF1}">
            <pc226:cmChg xmlns:pc226="http://schemas.microsoft.com/office/powerpoint/2022/06/main/command" chg="del">
              <pc226:chgData name="Kim Chesky" userId="286ccfc7-decb-4bc9-a7a5-924a69a2507c" providerId="ADAL" clId="{17FD7BCB-9CC3-4673-97CF-734D47B2693B}" dt="2024-05-14T20:52:16.874" v="76"/>
              <pc2:cmMkLst xmlns:pc2="http://schemas.microsoft.com/office/powerpoint/2019/9/main/command">
                <pc:docMk/>
                <pc:sldMk cId="313814440" sldId="281"/>
                <pc2:cmMk id="{42922923-A0F7-4CA7-8C81-46436C95A522}"/>
              </pc2:cmMkLst>
            </pc226:cmChg>
            <pc226:cmChg xmlns:pc226="http://schemas.microsoft.com/office/powerpoint/2022/06/main/command" chg="del">
              <pc226:chgData name="Kim Chesky" userId="286ccfc7-decb-4bc9-a7a5-924a69a2507c" providerId="ADAL" clId="{17FD7BCB-9CC3-4673-97CF-734D47B2693B}" dt="2024-05-14T20:52:28.282" v="77"/>
              <pc2:cmMkLst xmlns:pc2="http://schemas.microsoft.com/office/powerpoint/2019/9/main/command">
                <pc:docMk/>
                <pc:sldMk cId="313814440" sldId="281"/>
                <pc2:cmMk id="{6B751739-037A-47E1-A642-81CEEA8BE3CA}"/>
              </pc2:cmMkLst>
            </pc226:cmChg>
          </p:ext>
        </pc:extLst>
      </pc:sldChg>
      <pc:sldChg chg="modSp mod delCm">
        <pc:chgData name="Kim Chesky" userId="286ccfc7-decb-4bc9-a7a5-924a69a2507c" providerId="ADAL" clId="{17FD7BCB-9CC3-4673-97CF-734D47B2693B}" dt="2024-05-14T20:53:34.580" v="89" actId="20577"/>
        <pc:sldMkLst>
          <pc:docMk/>
          <pc:sldMk cId="2347256990" sldId="282"/>
        </pc:sldMkLst>
        <pc:spChg chg="mod">
          <ac:chgData name="Kim Chesky" userId="286ccfc7-decb-4bc9-a7a5-924a69a2507c" providerId="ADAL" clId="{17FD7BCB-9CC3-4673-97CF-734D47B2693B}" dt="2024-05-14T20:53:34.580" v="89" actId="20577"/>
          <ac:spMkLst>
            <pc:docMk/>
            <pc:sldMk cId="2347256990" sldId="282"/>
            <ac:spMk id="3" creationId="{2163F7C1-3887-E4B7-9263-98BFC4FF3FD5}"/>
          </ac:spMkLst>
        </pc:spChg>
        <pc:extLst>
          <p:ext xmlns:p="http://schemas.openxmlformats.org/presentationml/2006/main" uri="{D6D511B9-2390-475A-947B-AFAB55BFBCF1}">
            <pc226:cmChg xmlns:pc226="http://schemas.microsoft.com/office/powerpoint/2022/06/main/command" chg="del">
              <pc226:chgData name="Kim Chesky" userId="286ccfc7-decb-4bc9-a7a5-924a69a2507c" providerId="ADAL" clId="{17FD7BCB-9CC3-4673-97CF-734D47B2693B}" dt="2024-05-14T20:52:43.229" v="79"/>
              <pc2:cmMkLst xmlns:pc2="http://schemas.microsoft.com/office/powerpoint/2019/9/main/command">
                <pc:docMk/>
                <pc:sldMk cId="2347256990" sldId="282"/>
                <pc2:cmMk id="{68442925-839C-4EEF-9802-2D9BBDCB8EBF}"/>
              </pc2:cmMkLst>
            </pc226:cmChg>
          </p:ext>
        </pc:extLst>
      </pc:sldChg>
      <pc:sldChg chg="delCm">
        <pc:chgData name="Kim Chesky" userId="286ccfc7-decb-4bc9-a7a5-924a69a2507c" providerId="ADAL" clId="{17FD7BCB-9CC3-4673-97CF-734D47B2693B}" dt="2024-05-14T20:51:31.275" v="62"/>
        <pc:sldMkLst>
          <pc:docMk/>
          <pc:sldMk cId="339697107" sldId="284"/>
        </pc:sldMkLst>
        <pc:extLst>
          <p:ext xmlns:p="http://schemas.openxmlformats.org/presentationml/2006/main" uri="{D6D511B9-2390-475A-947B-AFAB55BFBCF1}">
            <pc226:cmChg xmlns:pc226="http://schemas.microsoft.com/office/powerpoint/2022/06/main/command" chg="del">
              <pc226:chgData name="Kim Chesky" userId="286ccfc7-decb-4bc9-a7a5-924a69a2507c" providerId="ADAL" clId="{17FD7BCB-9CC3-4673-97CF-734D47B2693B}" dt="2024-05-14T20:51:29.511" v="61"/>
              <pc2:cmMkLst xmlns:pc2="http://schemas.microsoft.com/office/powerpoint/2019/9/main/command">
                <pc:docMk/>
                <pc:sldMk cId="339697107" sldId="284"/>
                <pc2:cmMk id="{D7EE494E-B304-43FC-8E10-B3460EDE1906}"/>
              </pc2:cmMkLst>
            </pc226:cmChg>
            <pc226:cmChg xmlns:pc226="http://schemas.microsoft.com/office/powerpoint/2022/06/main/command" chg="del">
              <pc226:chgData name="Kim Chesky" userId="286ccfc7-decb-4bc9-a7a5-924a69a2507c" providerId="ADAL" clId="{17FD7BCB-9CC3-4673-97CF-734D47B2693B}" dt="2024-05-14T20:51:27.633" v="60"/>
              <pc2:cmMkLst xmlns:pc2="http://schemas.microsoft.com/office/powerpoint/2019/9/main/command">
                <pc:docMk/>
                <pc:sldMk cId="339697107" sldId="284"/>
                <pc2:cmMk id="{5AFEA68F-5B34-4184-AAF3-178E2E757EA6}"/>
              </pc2:cmMkLst>
            </pc226:cmChg>
            <pc226:cmChg xmlns:pc226="http://schemas.microsoft.com/office/powerpoint/2022/06/main/command" chg="del">
              <pc226:chgData name="Kim Chesky" userId="286ccfc7-decb-4bc9-a7a5-924a69a2507c" providerId="ADAL" clId="{17FD7BCB-9CC3-4673-97CF-734D47B2693B}" dt="2024-05-14T20:51:31.275" v="62"/>
              <pc2:cmMkLst xmlns:pc2="http://schemas.microsoft.com/office/powerpoint/2019/9/main/command">
                <pc:docMk/>
                <pc:sldMk cId="339697107" sldId="284"/>
                <pc2:cmMk id="{9A90C5A8-3522-4767-87F7-A63B886D2C20}"/>
              </pc2:cmMkLst>
            </pc226:cmChg>
          </p:ext>
        </pc:extLst>
      </pc:sldChg>
      <pc:sldChg chg="modSp mod delCm modCm modNotesTx">
        <pc:chgData name="Kim Chesky" userId="286ccfc7-decb-4bc9-a7a5-924a69a2507c" providerId="ADAL" clId="{17FD7BCB-9CC3-4673-97CF-734D47B2693B}" dt="2024-05-14T20:51:38.143" v="64"/>
        <pc:sldMkLst>
          <pc:docMk/>
          <pc:sldMk cId="4078767702" sldId="285"/>
        </pc:sldMkLst>
        <pc:spChg chg="mod">
          <ac:chgData name="Kim Chesky" userId="286ccfc7-decb-4bc9-a7a5-924a69a2507c" providerId="ADAL" clId="{17FD7BCB-9CC3-4673-97CF-734D47B2693B}" dt="2024-05-14T20:50:30.749" v="57" actId="207"/>
          <ac:spMkLst>
            <pc:docMk/>
            <pc:sldMk cId="4078767702" sldId="285"/>
            <ac:spMk id="4" creationId="{67EDD78D-3DFB-602C-3526-05520DD02BD8}"/>
          </ac:spMkLst>
        </pc:spChg>
        <pc:spChg chg="mod">
          <ac:chgData name="Kim Chesky" userId="286ccfc7-decb-4bc9-a7a5-924a69a2507c" providerId="ADAL" clId="{17FD7BCB-9CC3-4673-97CF-734D47B2693B}" dt="2024-05-14T20:29:49.243" v="5" actId="20577"/>
          <ac:spMkLst>
            <pc:docMk/>
            <pc:sldMk cId="4078767702" sldId="285"/>
            <ac:spMk id="13" creationId="{0FCF924A-6B65-4E8E-773F-58E3FD579D4F}"/>
          </ac:spMkLst>
        </pc:spChg>
        <pc:extLst>
          <p:ext xmlns:p="http://schemas.openxmlformats.org/presentationml/2006/main" uri="{D6D511B9-2390-475A-947B-AFAB55BFBCF1}">
            <pc226:cmChg xmlns:pc226="http://schemas.microsoft.com/office/powerpoint/2022/06/main/command" chg="del">
              <pc226:chgData name="Kim Chesky" userId="286ccfc7-decb-4bc9-a7a5-924a69a2507c" providerId="ADAL" clId="{17FD7BCB-9CC3-4673-97CF-734D47B2693B}" dt="2024-05-14T20:51:35.366" v="63"/>
              <pc2:cmMkLst xmlns:pc2="http://schemas.microsoft.com/office/powerpoint/2019/9/main/command">
                <pc:docMk/>
                <pc:sldMk cId="4078767702" sldId="285"/>
                <pc2:cmMk id="{FFD12C6E-FA58-4212-8017-0AA2C0CC14D5}"/>
              </pc2:cmMkLst>
            </pc226:cmChg>
            <pc226:cmChg xmlns:pc226="http://schemas.microsoft.com/office/powerpoint/2022/06/main/command" chg="del">
              <pc226:chgData name="Kim Chesky" userId="286ccfc7-decb-4bc9-a7a5-924a69a2507c" providerId="ADAL" clId="{17FD7BCB-9CC3-4673-97CF-734D47B2693B}" dt="2024-05-14T20:51:38.143" v="64"/>
              <pc2:cmMkLst xmlns:pc2="http://schemas.microsoft.com/office/powerpoint/2019/9/main/command">
                <pc:docMk/>
                <pc:sldMk cId="4078767702" sldId="285"/>
                <pc2:cmMk id="{83DA0CCD-DB0F-4E15-9BD5-4537DB3D9E80}"/>
              </pc2:cmMkLst>
              <pc226:cmRplyChg chg="add">
                <pc226:chgData name="Kim Chesky" userId="286ccfc7-decb-4bc9-a7a5-924a69a2507c" providerId="ADAL" clId="{17FD7BCB-9CC3-4673-97CF-734D47B2693B}" dt="2024-05-14T20:44:42.411" v="52"/>
                <pc2:cmRplyMkLst xmlns:pc2="http://schemas.microsoft.com/office/powerpoint/2019/9/main/command">
                  <pc:docMk/>
                  <pc:sldMk cId="4078767702" sldId="285"/>
                  <pc2:cmMk id="{83DA0CCD-DB0F-4E15-9BD5-4537DB3D9E80}"/>
                  <pc2:cmRplyMk id="{9BFB9F53-5F76-4FBC-984D-22916FA62F83}"/>
                </pc2:cmRplyMkLst>
              </pc226:cmRplyChg>
              <pc226:cmRplyChg chg="add">
                <pc226:chgData name="Kim Chesky" userId="286ccfc7-decb-4bc9-a7a5-924a69a2507c" providerId="ADAL" clId="{17FD7BCB-9CC3-4673-97CF-734D47B2693B}" dt="2024-05-14T20:30:22.465" v="10"/>
                <pc2:cmRplyMkLst xmlns:pc2="http://schemas.microsoft.com/office/powerpoint/2019/9/main/command">
                  <pc:docMk/>
                  <pc:sldMk cId="4078767702" sldId="285"/>
                  <pc2:cmMk id="{83DA0CCD-DB0F-4E15-9BD5-4537DB3D9E80}"/>
                  <pc2:cmRplyMk id="{F8CAC575-805F-40DE-B6A7-DA73B1BBB433}"/>
                </pc2:cmRplyMkLst>
              </pc226:cmRplyChg>
              <pc226:cmRplyChg chg="add">
                <pc226:chgData name="Kim Chesky" userId="286ccfc7-decb-4bc9-a7a5-924a69a2507c" providerId="ADAL" clId="{17FD7BCB-9CC3-4673-97CF-734D47B2693B}" dt="2024-05-14T20:45:04.902" v="53"/>
                <pc2:cmRplyMkLst xmlns:pc2="http://schemas.microsoft.com/office/powerpoint/2019/9/main/command">
                  <pc:docMk/>
                  <pc:sldMk cId="4078767702" sldId="285"/>
                  <pc2:cmMk id="{83DA0CCD-DB0F-4E15-9BD5-4537DB3D9E80}"/>
                  <pc2:cmRplyMk id="{B4FA61B8-9D49-42E6-A84C-00001D799016}"/>
                </pc2:cmRplyMkLst>
              </pc226:cmRplyChg>
            </pc226:cmChg>
          </p:ext>
        </pc:extLst>
      </pc:sldChg>
      <pc:sldChg chg="delCm">
        <pc:chgData name="Kim Chesky" userId="286ccfc7-decb-4bc9-a7a5-924a69a2507c" providerId="ADAL" clId="{17FD7BCB-9CC3-4673-97CF-734D47B2693B}" dt="2024-05-14T20:52:33.222" v="78"/>
        <pc:sldMkLst>
          <pc:docMk/>
          <pc:sldMk cId="427657679" sldId="286"/>
        </pc:sldMkLst>
        <pc:extLst>
          <p:ext xmlns:p="http://schemas.openxmlformats.org/presentationml/2006/main" uri="{D6D511B9-2390-475A-947B-AFAB55BFBCF1}">
            <pc226:cmChg xmlns:pc226="http://schemas.microsoft.com/office/powerpoint/2022/06/main/command" chg="del">
              <pc226:chgData name="Kim Chesky" userId="286ccfc7-decb-4bc9-a7a5-924a69a2507c" providerId="ADAL" clId="{17FD7BCB-9CC3-4673-97CF-734D47B2693B}" dt="2024-05-14T20:52:33.222" v="78"/>
              <pc2:cmMkLst xmlns:pc2="http://schemas.microsoft.com/office/powerpoint/2019/9/main/command">
                <pc:docMk/>
                <pc:sldMk cId="427657679" sldId="286"/>
                <pc2:cmMk id="{22B02732-DDCD-41C3-AE7D-03FF3490FDCF}"/>
              </pc2:cmMkLst>
            </pc226:cmChg>
          </p:ext>
        </pc:extLst>
      </pc:sldChg>
      <pc:sldChg chg="delCm modCm">
        <pc:chgData name="Kim Chesky" userId="286ccfc7-decb-4bc9-a7a5-924a69a2507c" providerId="ADAL" clId="{17FD7BCB-9CC3-4673-97CF-734D47B2693B}" dt="2024-05-14T20:51:18.618" v="59"/>
        <pc:sldMkLst>
          <pc:docMk/>
          <pc:sldMk cId="459568219" sldId="288"/>
        </pc:sldMkLst>
        <pc:extLst>
          <p:ext xmlns:p="http://schemas.openxmlformats.org/presentationml/2006/main" uri="{D6D511B9-2390-475A-947B-AFAB55BFBCF1}">
            <pc226:cmChg xmlns:pc226="http://schemas.microsoft.com/office/powerpoint/2022/06/main/command" chg="del">
              <pc226:chgData name="Kim Chesky" userId="286ccfc7-decb-4bc9-a7a5-924a69a2507c" providerId="ADAL" clId="{17FD7BCB-9CC3-4673-97CF-734D47B2693B}" dt="2024-05-14T20:51:18.618" v="59"/>
              <pc2:cmMkLst xmlns:pc2="http://schemas.microsoft.com/office/powerpoint/2019/9/main/command">
                <pc:docMk/>
                <pc:sldMk cId="459568219" sldId="288"/>
                <pc2:cmMk id="{D73EB425-35B5-43A7-98F6-8AD91D48E696}"/>
              </pc2:cmMkLst>
              <pc226:cmRplyChg chg="add">
                <pc226:chgData name="Kim Chesky" userId="286ccfc7-decb-4bc9-a7a5-924a69a2507c" providerId="ADAL" clId="{17FD7BCB-9CC3-4673-97CF-734D47B2693B}" dt="2024-05-14T20:23:48.481" v="0"/>
                <pc2:cmRplyMkLst xmlns:pc2="http://schemas.microsoft.com/office/powerpoint/2019/9/main/command">
                  <pc:docMk/>
                  <pc:sldMk cId="459568219" sldId="288"/>
                  <pc2:cmMk id="{D73EB425-35B5-43A7-98F6-8AD91D48E696}"/>
                  <pc2:cmRplyMk id="{EFA40238-9A7D-4824-812E-D3B92A460106}"/>
                </pc2:cmRplyMkLst>
              </pc226:cmRplyChg>
            </pc226:cmChg>
          </p:ext>
        </pc:extLst>
      </pc:sldChg>
    </pc:docChg>
  </pc:docChgLst>
  <pc:docChgLst>
    <pc:chgData name="Sarah Burke" userId="ad96771b-24ff-49a2-8d9e-b8028dd6ce61" providerId="ADAL" clId="{65110A65-83E4-4A9C-93D8-9A5DFC2163FE}"/>
    <pc:docChg chg="undo custSel modSld">
      <pc:chgData name="Sarah Burke" userId="ad96771b-24ff-49a2-8d9e-b8028dd6ce61" providerId="ADAL" clId="{65110A65-83E4-4A9C-93D8-9A5DFC2163FE}" dt="2024-05-14T14:29:40.338" v="361"/>
      <pc:docMkLst>
        <pc:docMk/>
      </pc:docMkLst>
      <pc:sldChg chg="modSp mod">
        <pc:chgData name="Sarah Burke" userId="ad96771b-24ff-49a2-8d9e-b8028dd6ce61" providerId="ADAL" clId="{65110A65-83E4-4A9C-93D8-9A5DFC2163FE}" dt="2024-05-10T20:12:57.947" v="2" actId="27636"/>
        <pc:sldMkLst>
          <pc:docMk/>
          <pc:sldMk cId="3235196620" sldId="263"/>
        </pc:sldMkLst>
        <pc:spChg chg="mod">
          <ac:chgData name="Sarah Burke" userId="ad96771b-24ff-49a2-8d9e-b8028dd6ce61" providerId="ADAL" clId="{65110A65-83E4-4A9C-93D8-9A5DFC2163FE}" dt="2024-05-10T20:12:57.947" v="2" actId="27636"/>
          <ac:spMkLst>
            <pc:docMk/>
            <pc:sldMk cId="3235196620" sldId="263"/>
            <ac:spMk id="3" creationId="{1B137C13-9AD2-4C2A-86A1-C202C5ECE714}"/>
          </ac:spMkLst>
        </pc:spChg>
      </pc:sldChg>
      <pc:sldChg chg="modSp mod addCm modCm modNotesTx">
        <pc:chgData name="Sarah Burke" userId="ad96771b-24ff-49a2-8d9e-b8028dd6ce61" providerId="ADAL" clId="{65110A65-83E4-4A9C-93D8-9A5DFC2163FE}" dt="2024-05-14T14:25:35.451" v="329" actId="113"/>
        <pc:sldMkLst>
          <pc:docMk/>
          <pc:sldMk cId="3775609472" sldId="277"/>
        </pc:sldMkLst>
        <pc:spChg chg="mod">
          <ac:chgData name="Sarah Burke" userId="ad96771b-24ff-49a2-8d9e-b8028dd6ce61" providerId="ADAL" clId="{65110A65-83E4-4A9C-93D8-9A5DFC2163FE}" dt="2024-05-14T13:11:31.102" v="168" actId="1036"/>
          <ac:spMkLst>
            <pc:docMk/>
            <pc:sldMk cId="3775609472" sldId="277"/>
            <ac:spMk id="2" creationId="{A7B73CC7-D335-B6B9-3EE3-38B775295D5E}"/>
          </ac:spMkLst>
        </pc:spChg>
        <pc:graphicFrameChg chg="mod modGraphic">
          <ac:chgData name="Sarah Burke" userId="ad96771b-24ff-49a2-8d9e-b8028dd6ce61" providerId="ADAL" clId="{65110A65-83E4-4A9C-93D8-9A5DFC2163FE}" dt="2024-05-14T14:11:37.436" v="278" actId="1076"/>
          <ac:graphicFrameMkLst>
            <pc:docMk/>
            <pc:sldMk cId="3775609472" sldId="277"/>
            <ac:graphicFrameMk id="5" creationId="{2B6D4D9D-4999-5B58-4BEA-5A85CFA0D39B}"/>
          </ac:graphicFrameMkLst>
        </pc:graphicFrameChg>
        <pc:extLst>
          <p:ext xmlns:p="http://schemas.openxmlformats.org/presentationml/2006/main" uri="{D6D511B9-2390-475A-947B-AFAB55BFBCF1}">
            <pc226:cmChg xmlns:pc226="http://schemas.microsoft.com/office/powerpoint/2022/06/main/command" chg="">
              <pc226:chgData name="Sarah Burke" userId="ad96771b-24ff-49a2-8d9e-b8028dd6ce61" providerId="ADAL" clId="{65110A65-83E4-4A9C-93D8-9A5DFC2163FE}" dt="2024-05-10T20:24:33.935" v="105"/>
              <pc2:cmMkLst xmlns:pc2="http://schemas.microsoft.com/office/powerpoint/2019/9/main/command">
                <pc:docMk/>
                <pc:sldMk cId="3775609472" sldId="277"/>
                <pc2:cmMk id="{C5C31C5B-F5DE-4B44-ABCD-1B8FE1285B9E}"/>
              </pc2:cmMkLst>
              <pc226:cmRplyChg chg="add">
                <pc226:chgData name="Sarah Burke" userId="ad96771b-24ff-49a2-8d9e-b8028dd6ce61" providerId="ADAL" clId="{65110A65-83E4-4A9C-93D8-9A5DFC2163FE}" dt="2024-05-10T20:24:33.935" v="105"/>
                <pc2:cmRplyMkLst xmlns:pc2="http://schemas.microsoft.com/office/powerpoint/2019/9/main/command">
                  <pc:docMk/>
                  <pc:sldMk cId="3775609472" sldId="277"/>
                  <pc2:cmMk id="{C5C31C5B-F5DE-4B44-ABCD-1B8FE1285B9E}"/>
                  <pc2:cmRplyMk id="{B36857B5-2D3F-4A71-BFF4-1FF7E584B9D9}"/>
                </pc2:cmRplyMkLst>
              </pc226:cmRplyChg>
            </pc226:cmChg>
            <pc226:cmChg xmlns:pc226="http://schemas.microsoft.com/office/powerpoint/2022/06/main/command" chg="add">
              <pc226:chgData name="Sarah Burke" userId="ad96771b-24ff-49a2-8d9e-b8028dd6ce61" providerId="ADAL" clId="{65110A65-83E4-4A9C-93D8-9A5DFC2163FE}" dt="2024-05-14T14:25:26.289" v="328"/>
              <pc2:cmMkLst xmlns:pc2="http://schemas.microsoft.com/office/powerpoint/2019/9/main/command">
                <pc:docMk/>
                <pc:sldMk cId="3775609472" sldId="277"/>
                <pc2:cmMk id="{A5C98761-9FC4-4E4A-A3EC-CB8A9558ABDE}"/>
              </pc2:cmMkLst>
            </pc226:cmChg>
          </p:ext>
        </pc:extLst>
      </pc:sldChg>
      <pc:sldChg chg="delSp modSp mod modNotesTx">
        <pc:chgData name="Sarah Burke" userId="ad96771b-24ff-49a2-8d9e-b8028dd6ce61" providerId="ADAL" clId="{65110A65-83E4-4A9C-93D8-9A5DFC2163FE}" dt="2024-05-14T14:13:03.427" v="294"/>
        <pc:sldMkLst>
          <pc:docMk/>
          <pc:sldMk cId="474669543" sldId="278"/>
        </pc:sldMkLst>
        <pc:picChg chg="del">
          <ac:chgData name="Sarah Burke" userId="ad96771b-24ff-49a2-8d9e-b8028dd6ce61" providerId="ADAL" clId="{65110A65-83E4-4A9C-93D8-9A5DFC2163FE}" dt="2024-05-10T20:12:52.346" v="0" actId="478"/>
          <ac:picMkLst>
            <pc:docMk/>
            <pc:sldMk cId="474669543" sldId="278"/>
            <ac:picMk id="3" creationId="{2EE6E0FE-D21A-6491-1C58-6531AAAE93D0}"/>
          </ac:picMkLst>
        </pc:picChg>
        <pc:picChg chg="mod">
          <ac:chgData name="Sarah Burke" userId="ad96771b-24ff-49a2-8d9e-b8028dd6ce61" providerId="ADAL" clId="{65110A65-83E4-4A9C-93D8-9A5DFC2163FE}" dt="2024-05-10T20:13:14.758" v="6" actId="1037"/>
          <ac:picMkLst>
            <pc:docMk/>
            <pc:sldMk cId="474669543" sldId="278"/>
            <ac:picMk id="5" creationId="{E0CD2F52-C0B5-9068-424A-2150C3887E53}"/>
          </ac:picMkLst>
        </pc:picChg>
      </pc:sldChg>
      <pc:sldChg chg="modCm modNotesTx">
        <pc:chgData name="Sarah Burke" userId="ad96771b-24ff-49a2-8d9e-b8028dd6ce61" providerId="ADAL" clId="{65110A65-83E4-4A9C-93D8-9A5DFC2163FE}" dt="2024-05-14T14:20:35.109" v="321"/>
        <pc:sldMkLst>
          <pc:docMk/>
          <pc:sldMk cId="3638930971" sldId="279"/>
        </pc:sldMkLst>
        <pc:extLst>
          <p:ext xmlns:p="http://schemas.openxmlformats.org/presentationml/2006/main" uri="{D6D511B9-2390-475A-947B-AFAB55BFBCF1}">
            <pc226:cmChg xmlns:pc226="http://schemas.microsoft.com/office/powerpoint/2022/06/main/command" chg="">
              <pc226:chgData name="Sarah Burke" userId="ad96771b-24ff-49a2-8d9e-b8028dd6ce61" providerId="ADAL" clId="{65110A65-83E4-4A9C-93D8-9A5DFC2163FE}" dt="2024-05-14T14:20:35.109" v="321"/>
              <pc2:cmMkLst xmlns:pc2="http://schemas.microsoft.com/office/powerpoint/2019/9/main/command">
                <pc:docMk/>
                <pc:sldMk cId="3638930971" sldId="279"/>
                <pc2:cmMk id="{B49C3C8D-3DBB-4F21-9A2C-1BBCA4F6E02D}"/>
              </pc2:cmMkLst>
              <pc226:cmRplyChg chg="add">
                <pc226:chgData name="Sarah Burke" userId="ad96771b-24ff-49a2-8d9e-b8028dd6ce61" providerId="ADAL" clId="{65110A65-83E4-4A9C-93D8-9A5DFC2163FE}" dt="2024-05-14T14:20:35.109" v="321"/>
                <pc2:cmRplyMkLst xmlns:pc2="http://schemas.microsoft.com/office/powerpoint/2019/9/main/command">
                  <pc:docMk/>
                  <pc:sldMk cId="3638930971" sldId="279"/>
                  <pc2:cmMk id="{B49C3C8D-3DBB-4F21-9A2C-1BBCA4F6E02D}"/>
                  <pc2:cmRplyMk id="{C7E995E9-D0F7-45F6-AF6E-87BB43EFD93F}"/>
                </pc2:cmRplyMkLst>
              </pc226:cmRplyChg>
            </pc226:cmChg>
          </p:ext>
        </pc:extLst>
      </pc:sldChg>
      <pc:sldChg chg="modSp mod addCm modCm modNotesTx">
        <pc:chgData name="Sarah Burke" userId="ad96771b-24ff-49a2-8d9e-b8028dd6ce61" providerId="ADAL" clId="{65110A65-83E4-4A9C-93D8-9A5DFC2163FE}" dt="2024-05-14T14:29:02.377" v="360"/>
        <pc:sldMkLst>
          <pc:docMk/>
          <pc:sldMk cId="621217676" sldId="280"/>
        </pc:sldMkLst>
        <pc:spChg chg="mod">
          <ac:chgData name="Sarah Burke" userId="ad96771b-24ff-49a2-8d9e-b8028dd6ce61" providerId="ADAL" clId="{65110A65-83E4-4A9C-93D8-9A5DFC2163FE}" dt="2024-05-10T20:12:57.928" v="1" actId="27636"/>
          <ac:spMkLst>
            <pc:docMk/>
            <pc:sldMk cId="621217676" sldId="280"/>
            <ac:spMk id="2" creationId="{42018794-025B-17D3-A593-61C2EFF20783}"/>
          </ac:spMkLst>
        </pc:spChg>
        <pc:extLst>
          <p:ext xmlns:p="http://schemas.openxmlformats.org/presentationml/2006/main" uri="{D6D511B9-2390-475A-947B-AFAB55BFBCF1}">
            <pc226:cmChg xmlns:pc226="http://schemas.microsoft.com/office/powerpoint/2022/06/main/command" chg="">
              <pc226:chgData name="Sarah Burke" userId="ad96771b-24ff-49a2-8d9e-b8028dd6ce61" providerId="ADAL" clId="{65110A65-83E4-4A9C-93D8-9A5DFC2163FE}" dt="2024-05-14T14:21:13.500" v="322"/>
              <pc2:cmMkLst xmlns:pc2="http://schemas.microsoft.com/office/powerpoint/2019/9/main/command">
                <pc:docMk/>
                <pc:sldMk cId="621217676" sldId="280"/>
                <pc2:cmMk id="{5B51030B-246D-4177-9F35-C298D851436E}"/>
              </pc2:cmMkLst>
              <pc226:cmRplyChg chg="add mod">
                <pc226:chgData name="Sarah Burke" userId="ad96771b-24ff-49a2-8d9e-b8028dd6ce61" providerId="ADAL" clId="{65110A65-83E4-4A9C-93D8-9A5DFC2163FE}" dt="2024-05-14T14:21:13.500" v="322"/>
                <pc2:cmRplyMkLst xmlns:pc2="http://schemas.microsoft.com/office/powerpoint/2019/9/main/command">
                  <pc:docMk/>
                  <pc:sldMk cId="621217676" sldId="280"/>
                  <pc2:cmMk id="{5B51030B-246D-4177-9F35-C298D851436E}"/>
                  <pc2:cmRplyMk id="{68C1107E-CE54-4475-BC74-F5078B68B674}"/>
                </pc2:cmRplyMkLst>
              </pc226:cmRplyChg>
            </pc226:cmChg>
            <pc226:cmChg xmlns:pc226="http://schemas.microsoft.com/office/powerpoint/2022/06/main/command" chg="add">
              <pc226:chgData name="Sarah Burke" userId="ad96771b-24ff-49a2-8d9e-b8028dd6ce61" providerId="ADAL" clId="{65110A65-83E4-4A9C-93D8-9A5DFC2163FE}" dt="2024-05-14T14:29:02.377" v="360"/>
              <pc2:cmMkLst xmlns:pc2="http://schemas.microsoft.com/office/powerpoint/2019/9/main/command">
                <pc:docMk/>
                <pc:sldMk cId="621217676" sldId="280"/>
                <pc2:cmMk id="{2785FB6B-69F3-4C64-AFC1-2337C75DD11E}"/>
              </pc2:cmMkLst>
            </pc226:cmChg>
          </p:ext>
        </pc:extLst>
      </pc:sldChg>
      <pc:sldChg chg="addCm modNotesTx">
        <pc:chgData name="Sarah Burke" userId="ad96771b-24ff-49a2-8d9e-b8028dd6ce61" providerId="ADAL" clId="{65110A65-83E4-4A9C-93D8-9A5DFC2163FE}" dt="2024-05-14T14:24:04.562" v="327"/>
        <pc:sldMkLst>
          <pc:docMk/>
          <pc:sldMk cId="313814440" sldId="281"/>
        </pc:sldMkLst>
        <pc:extLst>
          <p:ext xmlns:p="http://schemas.openxmlformats.org/presentationml/2006/main" uri="{D6D511B9-2390-475A-947B-AFAB55BFBCF1}">
            <pc226:cmChg xmlns:pc226="http://schemas.microsoft.com/office/powerpoint/2022/06/main/command" chg="add">
              <pc226:chgData name="Sarah Burke" userId="ad96771b-24ff-49a2-8d9e-b8028dd6ce61" providerId="ADAL" clId="{65110A65-83E4-4A9C-93D8-9A5DFC2163FE}" dt="2024-05-14T14:24:04.562" v="327"/>
              <pc2:cmMkLst xmlns:pc2="http://schemas.microsoft.com/office/powerpoint/2019/9/main/command">
                <pc:docMk/>
                <pc:sldMk cId="313814440" sldId="281"/>
                <pc2:cmMk id="{6B751739-037A-47E1-A642-81CEEA8BE3CA}"/>
              </pc2:cmMkLst>
            </pc226:cmChg>
          </p:ext>
        </pc:extLst>
      </pc:sldChg>
      <pc:sldChg chg="modSp mod addCm delCm modCm">
        <pc:chgData name="Sarah Burke" userId="ad96771b-24ff-49a2-8d9e-b8028dd6ce61" providerId="ADAL" clId="{65110A65-83E4-4A9C-93D8-9A5DFC2163FE}" dt="2024-05-14T14:29:40.338" v="361"/>
        <pc:sldMkLst>
          <pc:docMk/>
          <pc:sldMk cId="339697107" sldId="284"/>
        </pc:sldMkLst>
        <pc:spChg chg="mod">
          <ac:chgData name="Sarah Burke" userId="ad96771b-24ff-49a2-8d9e-b8028dd6ce61" providerId="ADAL" clId="{65110A65-83E4-4A9C-93D8-9A5DFC2163FE}" dt="2024-05-13T14:50:03.702" v="148" actId="1036"/>
          <ac:spMkLst>
            <pc:docMk/>
            <pc:sldMk cId="339697107" sldId="284"/>
            <ac:spMk id="6" creationId="{07D15036-60DB-5955-3061-63B096C57957}"/>
          </ac:spMkLst>
        </pc:spChg>
        <pc:spChg chg="mod">
          <ac:chgData name="Sarah Burke" userId="ad96771b-24ff-49a2-8d9e-b8028dd6ce61" providerId="ADAL" clId="{65110A65-83E4-4A9C-93D8-9A5DFC2163FE}" dt="2024-05-13T14:49:46.030" v="138" actId="255"/>
          <ac:spMkLst>
            <pc:docMk/>
            <pc:sldMk cId="339697107" sldId="284"/>
            <ac:spMk id="8" creationId="{5251FB00-9F84-90D6-C73A-5AA40A92B1AD}"/>
          </ac:spMkLst>
        </pc:spChg>
        <pc:spChg chg="mod">
          <ac:chgData name="Sarah Burke" userId="ad96771b-24ff-49a2-8d9e-b8028dd6ce61" providerId="ADAL" clId="{65110A65-83E4-4A9C-93D8-9A5DFC2163FE}" dt="2024-05-13T14:49:51.073" v="139" actId="255"/>
          <ac:spMkLst>
            <pc:docMk/>
            <pc:sldMk cId="339697107" sldId="284"/>
            <ac:spMk id="10" creationId="{20479C6C-F7AC-A441-A358-335F5DB1F440}"/>
          </ac:spMkLst>
        </pc:spChg>
        <pc:spChg chg="mod">
          <ac:chgData name="Sarah Burke" userId="ad96771b-24ff-49a2-8d9e-b8028dd6ce61" providerId="ADAL" clId="{65110A65-83E4-4A9C-93D8-9A5DFC2163FE}" dt="2024-05-13T14:50:14.958" v="150" actId="255"/>
          <ac:spMkLst>
            <pc:docMk/>
            <pc:sldMk cId="339697107" sldId="284"/>
            <ac:spMk id="14" creationId="{6F3BBD63-50C6-6F64-87D7-30185EE24436}"/>
          </ac:spMkLst>
        </pc:spChg>
        <pc:spChg chg="mod">
          <ac:chgData name="Sarah Burke" userId="ad96771b-24ff-49a2-8d9e-b8028dd6ce61" providerId="ADAL" clId="{65110A65-83E4-4A9C-93D8-9A5DFC2163FE}" dt="2024-05-13T14:50:09.928" v="149" actId="255"/>
          <ac:spMkLst>
            <pc:docMk/>
            <pc:sldMk cId="339697107" sldId="284"/>
            <ac:spMk id="22" creationId="{EDBA9981-A139-7748-254C-BF19B580D0E7}"/>
          </ac:spMkLst>
        </pc:spChg>
        <pc:spChg chg="mod">
          <ac:chgData name="Sarah Burke" userId="ad96771b-24ff-49a2-8d9e-b8028dd6ce61" providerId="ADAL" clId="{65110A65-83E4-4A9C-93D8-9A5DFC2163FE}" dt="2024-05-13T14:43:57.981" v="137" actId="1036"/>
          <ac:spMkLst>
            <pc:docMk/>
            <pc:sldMk cId="339697107" sldId="284"/>
            <ac:spMk id="24" creationId="{9F3D87FB-11E5-6C33-43A8-9307BAF2EBAC}"/>
          </ac:spMkLst>
        </pc:spChg>
        <pc:spChg chg="mod">
          <ac:chgData name="Sarah Burke" userId="ad96771b-24ff-49a2-8d9e-b8028dd6ce61" providerId="ADAL" clId="{65110A65-83E4-4A9C-93D8-9A5DFC2163FE}" dt="2024-05-13T14:50:33.343" v="151" actId="1036"/>
          <ac:spMkLst>
            <pc:docMk/>
            <pc:sldMk cId="339697107" sldId="284"/>
            <ac:spMk id="27" creationId="{BE00A5A7-61A4-E77B-9173-73B87AE86D15}"/>
          </ac:spMkLst>
        </pc:spChg>
        <pc:extLst>
          <p:ext xmlns:p="http://schemas.openxmlformats.org/presentationml/2006/main" uri="{D6D511B9-2390-475A-947B-AFAB55BFBCF1}">
            <pc226:cmChg xmlns:pc226="http://schemas.microsoft.com/office/powerpoint/2022/06/main/command" chg="">
              <pc226:chgData name="Sarah Burke" userId="ad96771b-24ff-49a2-8d9e-b8028dd6ce61" providerId="ADAL" clId="{65110A65-83E4-4A9C-93D8-9A5DFC2163FE}" dt="2024-05-14T14:29:40.338" v="361"/>
              <pc2:cmMkLst xmlns:pc2="http://schemas.microsoft.com/office/powerpoint/2019/9/main/command">
                <pc:docMk/>
                <pc:sldMk cId="339697107" sldId="284"/>
                <pc2:cmMk id="{D7EE494E-B304-43FC-8E10-B3460EDE1906}"/>
              </pc2:cmMkLst>
              <pc226:cmRplyChg chg="add">
                <pc226:chgData name="Sarah Burke" userId="ad96771b-24ff-49a2-8d9e-b8028dd6ce61" providerId="ADAL" clId="{65110A65-83E4-4A9C-93D8-9A5DFC2163FE}" dt="2024-05-14T14:29:40.338" v="361"/>
                <pc2:cmRplyMkLst xmlns:pc2="http://schemas.microsoft.com/office/powerpoint/2019/9/main/command">
                  <pc:docMk/>
                  <pc:sldMk cId="339697107" sldId="284"/>
                  <pc2:cmMk id="{D7EE494E-B304-43FC-8E10-B3460EDE1906}"/>
                  <pc2:cmRplyMk id="{E89DB95B-E036-4BAB-9ABD-5856E22830C8}"/>
                </pc2:cmRplyMkLst>
              </pc226:cmRplyChg>
              <pc226:cmRplyChg chg="add del mod">
                <pc226:chgData name="Sarah Burke" userId="ad96771b-24ff-49a2-8d9e-b8028dd6ce61" providerId="ADAL" clId="{65110A65-83E4-4A9C-93D8-9A5DFC2163FE}" dt="2024-05-13T13:22:33.204" v="111"/>
                <pc2:cmRplyMkLst xmlns:pc2="http://schemas.microsoft.com/office/powerpoint/2019/9/main/command">
                  <pc:docMk/>
                  <pc:sldMk cId="339697107" sldId="284"/>
                  <pc2:cmMk id="{D7EE494E-B304-43FC-8E10-B3460EDE1906}"/>
                  <pc2:cmRplyMk id="{53E95265-B3E6-4423-8B1C-19FD7CF9C5E2}"/>
                </pc2:cmRplyMkLst>
              </pc226:cmRplyChg>
              <pc226:cmRplyChg chg="add del">
                <pc226:chgData name="Sarah Burke" userId="ad96771b-24ff-49a2-8d9e-b8028dd6ce61" providerId="ADAL" clId="{65110A65-83E4-4A9C-93D8-9A5DFC2163FE}" dt="2024-05-13T13:54:45.452" v="113"/>
                <pc2:cmRplyMkLst xmlns:pc2="http://schemas.microsoft.com/office/powerpoint/2019/9/main/command">
                  <pc:docMk/>
                  <pc:sldMk cId="339697107" sldId="284"/>
                  <pc2:cmMk id="{D7EE494E-B304-43FC-8E10-B3460EDE1906}"/>
                  <pc2:cmRplyMk id="{BACB8FB9-5C98-40F0-9D9B-76AC4754964E}"/>
                </pc2:cmRplyMkLst>
              </pc226:cmRplyChg>
            </pc226:cmChg>
            <pc226:cmChg xmlns:pc226="http://schemas.microsoft.com/office/powerpoint/2022/06/main/command" chg="add del">
              <pc226:chgData name="Sarah Burke" userId="ad96771b-24ff-49a2-8d9e-b8028dd6ce61" providerId="ADAL" clId="{65110A65-83E4-4A9C-93D8-9A5DFC2163FE}" dt="2024-05-13T14:03:28.901" v="115"/>
              <pc2:cmMkLst xmlns:pc2="http://schemas.microsoft.com/office/powerpoint/2019/9/main/command">
                <pc:docMk/>
                <pc:sldMk cId="339697107" sldId="284"/>
                <pc2:cmMk id="{15217D6C-DFCA-4108-B3A2-43B4F58EB7FB}"/>
              </pc2:cmMkLst>
            </pc226:cmChg>
            <pc226:cmChg xmlns:pc226="http://schemas.microsoft.com/office/powerpoint/2022/06/main/command" chg="">
              <pc226:chgData name="Sarah Burke" userId="ad96771b-24ff-49a2-8d9e-b8028dd6ce61" providerId="ADAL" clId="{65110A65-83E4-4A9C-93D8-9A5DFC2163FE}" dt="2024-05-10T20:18:08.833" v="10"/>
              <pc2:cmMkLst xmlns:pc2="http://schemas.microsoft.com/office/powerpoint/2019/9/main/command">
                <pc:docMk/>
                <pc:sldMk cId="339697107" sldId="284"/>
                <pc2:cmMk id="{5AFEA68F-5B34-4184-AAF3-178E2E757EA6}"/>
              </pc2:cmMkLst>
              <pc226:cmRplyChg chg="add">
                <pc226:chgData name="Sarah Burke" userId="ad96771b-24ff-49a2-8d9e-b8028dd6ce61" providerId="ADAL" clId="{65110A65-83E4-4A9C-93D8-9A5DFC2163FE}" dt="2024-05-10T20:18:08.833" v="10"/>
                <pc2:cmRplyMkLst xmlns:pc2="http://schemas.microsoft.com/office/powerpoint/2019/9/main/command">
                  <pc:docMk/>
                  <pc:sldMk cId="339697107" sldId="284"/>
                  <pc2:cmMk id="{5AFEA68F-5B34-4184-AAF3-178E2E757EA6}"/>
                  <pc2:cmRplyMk id="{1BB18DAA-5252-4E94-B32F-0B5B468BEE26}"/>
                </pc2:cmRplyMkLst>
              </pc226:cmRplyChg>
            </pc226:cmChg>
            <pc226:cmChg xmlns:pc226="http://schemas.microsoft.com/office/powerpoint/2022/06/main/command" chg="add">
              <pc226:chgData name="Sarah Burke" userId="ad96771b-24ff-49a2-8d9e-b8028dd6ce61" providerId="ADAL" clId="{65110A65-83E4-4A9C-93D8-9A5DFC2163FE}" dt="2024-05-13T14:54:03.496" v="152"/>
              <pc2:cmMkLst xmlns:pc2="http://schemas.microsoft.com/office/powerpoint/2019/9/main/command">
                <pc:docMk/>
                <pc:sldMk cId="339697107" sldId="284"/>
                <pc2:cmMk id="{9A90C5A8-3522-4767-87F7-A63B886D2C20}"/>
              </pc2:cmMkLst>
              <pc226:cmRplyChg chg="add">
                <pc226:chgData name="Sarah Burke" userId="ad96771b-24ff-49a2-8d9e-b8028dd6ce61" providerId="ADAL" clId="{65110A65-83E4-4A9C-93D8-9A5DFC2163FE}" dt="2024-05-13T14:54:03.496" v="152"/>
                <pc2:cmRplyMkLst xmlns:pc2="http://schemas.microsoft.com/office/powerpoint/2019/9/main/command">
                  <pc:docMk/>
                  <pc:sldMk cId="339697107" sldId="284"/>
                  <pc2:cmMk id="{9A90C5A8-3522-4767-87F7-A63B886D2C20}"/>
                  <pc2:cmRplyMk id="{9B16C1FB-DECA-4D6A-BA45-0C497BAE1426}"/>
                </pc2:cmRplyMkLst>
              </pc226:cmRplyChg>
            </pc226:cmChg>
          </p:ext>
        </pc:extLst>
      </pc:sldChg>
      <pc:sldChg chg="modSp mod addCm modCm modNotesTx">
        <pc:chgData name="Sarah Burke" userId="ad96771b-24ff-49a2-8d9e-b8028dd6ce61" providerId="ADAL" clId="{65110A65-83E4-4A9C-93D8-9A5DFC2163FE}" dt="2024-05-14T14:06:57.731" v="240"/>
        <pc:sldMkLst>
          <pc:docMk/>
          <pc:sldMk cId="4078767702" sldId="285"/>
        </pc:sldMkLst>
        <pc:spChg chg="mod">
          <ac:chgData name="Sarah Burke" userId="ad96771b-24ff-49a2-8d9e-b8028dd6ce61" providerId="ADAL" clId="{65110A65-83E4-4A9C-93D8-9A5DFC2163FE}" dt="2024-05-14T13:10:35.193" v="162" actId="1036"/>
          <ac:spMkLst>
            <pc:docMk/>
            <pc:sldMk cId="4078767702" sldId="285"/>
            <ac:spMk id="13" creationId="{0FCF924A-6B65-4E8E-773F-58E3FD579D4F}"/>
          </ac:spMkLst>
        </pc:spChg>
        <pc:graphicFrameChg chg="modGraphic">
          <ac:chgData name="Sarah Burke" userId="ad96771b-24ff-49a2-8d9e-b8028dd6ce61" providerId="ADAL" clId="{65110A65-83E4-4A9C-93D8-9A5DFC2163FE}" dt="2024-05-14T13:10:56.199" v="163" actId="255"/>
          <ac:graphicFrameMkLst>
            <pc:docMk/>
            <pc:sldMk cId="4078767702" sldId="285"/>
            <ac:graphicFrameMk id="5" creationId="{CC1D06B9-9353-F598-923C-584E5E2723BD}"/>
          </ac:graphicFrameMkLst>
        </pc:graphicFrameChg>
        <pc:extLst>
          <p:ext xmlns:p="http://schemas.openxmlformats.org/presentationml/2006/main" uri="{D6D511B9-2390-475A-947B-AFAB55BFBCF1}">
            <pc226:cmChg xmlns:pc226="http://schemas.microsoft.com/office/powerpoint/2022/06/main/command" chg="">
              <pc226:chgData name="Sarah Burke" userId="ad96771b-24ff-49a2-8d9e-b8028dd6ce61" providerId="ADAL" clId="{65110A65-83E4-4A9C-93D8-9A5DFC2163FE}" dt="2024-05-14T13:15:14.300" v="173"/>
              <pc2:cmMkLst xmlns:pc2="http://schemas.microsoft.com/office/powerpoint/2019/9/main/command">
                <pc:docMk/>
                <pc:sldMk cId="4078767702" sldId="285"/>
                <pc2:cmMk id="{FFD12C6E-FA58-4212-8017-0AA2C0CC14D5}"/>
              </pc2:cmMkLst>
              <pc226:cmRplyChg chg="add mod">
                <pc226:chgData name="Sarah Burke" userId="ad96771b-24ff-49a2-8d9e-b8028dd6ce61" providerId="ADAL" clId="{65110A65-83E4-4A9C-93D8-9A5DFC2163FE}" dt="2024-05-14T13:10:04.687" v="153"/>
                <pc2:cmRplyMkLst xmlns:pc2="http://schemas.microsoft.com/office/powerpoint/2019/9/main/command">
                  <pc:docMk/>
                  <pc:sldMk cId="4078767702" sldId="285"/>
                  <pc2:cmMk id="{FFD12C6E-FA58-4212-8017-0AA2C0CC14D5}"/>
                  <pc2:cmRplyMk id="{D0E7DC43-CE60-449E-9B4F-5168739DED9B}"/>
                </pc2:cmRplyMkLst>
              </pc226:cmRplyChg>
              <pc226:cmRplyChg chg="add">
                <pc226:chgData name="Sarah Burke" userId="ad96771b-24ff-49a2-8d9e-b8028dd6ce61" providerId="ADAL" clId="{65110A65-83E4-4A9C-93D8-9A5DFC2163FE}" dt="2024-05-14T13:11:16.652" v="164"/>
                <pc2:cmRplyMkLst xmlns:pc2="http://schemas.microsoft.com/office/powerpoint/2019/9/main/command">
                  <pc:docMk/>
                  <pc:sldMk cId="4078767702" sldId="285"/>
                  <pc2:cmMk id="{FFD12C6E-FA58-4212-8017-0AA2C0CC14D5}"/>
                  <pc2:cmRplyMk id="{65574FA5-2EAC-4EBE-AA21-1F3DD32BB6D9}"/>
                </pc2:cmRplyMkLst>
              </pc226:cmRplyChg>
              <pc226:cmRplyChg chg="add">
                <pc226:chgData name="Sarah Burke" userId="ad96771b-24ff-49a2-8d9e-b8028dd6ce61" providerId="ADAL" clId="{65110A65-83E4-4A9C-93D8-9A5DFC2163FE}" dt="2024-05-14T13:15:14.300" v="173"/>
                <pc2:cmRplyMkLst xmlns:pc2="http://schemas.microsoft.com/office/powerpoint/2019/9/main/command">
                  <pc:docMk/>
                  <pc:sldMk cId="4078767702" sldId="285"/>
                  <pc2:cmMk id="{FFD12C6E-FA58-4212-8017-0AA2C0CC14D5}"/>
                  <pc2:cmRplyMk id="{4E24ABE0-A6C1-477A-BB4E-BDB85F3A4BF1}"/>
                </pc2:cmRplyMkLst>
              </pc226:cmRplyChg>
            </pc226:cmChg>
            <pc226:cmChg xmlns:pc226="http://schemas.microsoft.com/office/powerpoint/2022/06/main/command" chg="add">
              <pc226:chgData name="Sarah Burke" userId="ad96771b-24ff-49a2-8d9e-b8028dd6ce61" providerId="ADAL" clId="{65110A65-83E4-4A9C-93D8-9A5DFC2163FE}" dt="2024-05-14T14:06:57.731" v="240"/>
              <pc2:cmMkLst xmlns:pc2="http://schemas.microsoft.com/office/powerpoint/2019/9/main/command">
                <pc:docMk/>
                <pc:sldMk cId="4078767702" sldId="285"/>
                <pc2:cmMk id="{83DA0CCD-DB0F-4E15-9BD5-4537DB3D9E80}"/>
              </pc2:cmMkLst>
            </pc226:cmChg>
          </p:ext>
        </pc:extLst>
      </pc:sldChg>
    </pc:docChg>
  </pc:docChgLst>
  <pc:docChgLst>
    <pc:chgData name="Ashley Wirsing" userId="508890e7-0270-4636-9687-460ba6caaa6f" providerId="ADAL" clId="{00872C6B-A5FD-424C-B564-BAC02EB9B335}"/>
    <pc:docChg chg="custSel modSld">
      <pc:chgData name="Ashley Wirsing" userId="508890e7-0270-4636-9687-460ba6caaa6f" providerId="ADAL" clId="{00872C6B-A5FD-424C-B564-BAC02EB9B335}" dt="2024-05-14T19:44:49.900" v="20" actId="1036"/>
      <pc:docMkLst>
        <pc:docMk/>
      </pc:docMkLst>
      <pc:sldChg chg="modSp mod">
        <pc:chgData name="Ashley Wirsing" userId="508890e7-0270-4636-9687-460ba6caaa6f" providerId="ADAL" clId="{00872C6B-A5FD-424C-B564-BAC02EB9B335}" dt="2024-05-14T19:43:38.378" v="2" actId="27636"/>
        <pc:sldMkLst>
          <pc:docMk/>
          <pc:sldMk cId="3235196620" sldId="263"/>
        </pc:sldMkLst>
        <pc:spChg chg="mod">
          <ac:chgData name="Ashley Wirsing" userId="508890e7-0270-4636-9687-460ba6caaa6f" providerId="ADAL" clId="{00872C6B-A5FD-424C-B564-BAC02EB9B335}" dt="2024-05-14T19:43:38.378" v="2" actId="27636"/>
          <ac:spMkLst>
            <pc:docMk/>
            <pc:sldMk cId="3235196620" sldId="263"/>
            <ac:spMk id="3" creationId="{1B137C13-9AD2-4C2A-86A1-C202C5ECE714}"/>
          </ac:spMkLst>
        </pc:spChg>
      </pc:sldChg>
      <pc:sldChg chg="addSp delSp modSp mod">
        <pc:chgData name="Ashley Wirsing" userId="508890e7-0270-4636-9687-460ba6caaa6f" providerId="ADAL" clId="{00872C6B-A5FD-424C-B564-BAC02EB9B335}" dt="2024-05-14T19:44:49.900" v="20" actId="1036"/>
        <pc:sldMkLst>
          <pc:docMk/>
          <pc:sldMk cId="474669543" sldId="278"/>
        </pc:sldMkLst>
        <pc:picChg chg="del mod">
          <ac:chgData name="Ashley Wirsing" userId="508890e7-0270-4636-9687-460ba6caaa6f" providerId="ADAL" clId="{00872C6B-A5FD-424C-B564-BAC02EB9B335}" dt="2024-05-14T19:44:33.116" v="14" actId="478"/>
          <ac:picMkLst>
            <pc:docMk/>
            <pc:sldMk cId="474669543" sldId="278"/>
            <ac:picMk id="5" creationId="{E0CD2F52-C0B5-9068-424A-2150C3887E53}"/>
          </ac:picMkLst>
        </pc:picChg>
        <pc:picChg chg="add mod">
          <ac:chgData name="Ashley Wirsing" userId="508890e7-0270-4636-9687-460ba6caaa6f" providerId="ADAL" clId="{00872C6B-A5FD-424C-B564-BAC02EB9B335}" dt="2024-05-14T19:44:49.900" v="20" actId="1036"/>
          <ac:picMkLst>
            <pc:docMk/>
            <pc:sldMk cId="474669543" sldId="278"/>
            <ac:picMk id="7" creationId="{3F7FC693-91A1-572C-8A56-6A48C0D45B08}"/>
          </ac:picMkLst>
        </pc:picChg>
      </pc:sldChg>
      <pc:sldChg chg="addSp delSp modSp mod modCm">
        <pc:chgData name="Ashley Wirsing" userId="508890e7-0270-4636-9687-460ba6caaa6f" providerId="ADAL" clId="{00872C6B-A5FD-424C-B564-BAC02EB9B335}" dt="2024-05-14T19:44:30.123" v="13" actId="14100"/>
        <pc:sldMkLst>
          <pc:docMk/>
          <pc:sldMk cId="3638930971" sldId="279"/>
        </pc:sldMkLst>
        <pc:spChg chg="del">
          <ac:chgData name="Ashley Wirsing" userId="508890e7-0270-4636-9687-460ba6caaa6f" providerId="ADAL" clId="{00872C6B-A5FD-424C-B564-BAC02EB9B335}" dt="2024-05-14T19:44:00.553" v="6" actId="478"/>
          <ac:spMkLst>
            <pc:docMk/>
            <pc:sldMk cId="3638930971" sldId="279"/>
            <ac:spMk id="5" creationId="{E94E9B87-2DD1-71DA-B3C3-5EF01ADCE819}"/>
          </ac:spMkLst>
        </pc:spChg>
        <pc:spChg chg="del">
          <ac:chgData name="Ashley Wirsing" userId="508890e7-0270-4636-9687-460ba6caaa6f" providerId="ADAL" clId="{00872C6B-A5FD-424C-B564-BAC02EB9B335}" dt="2024-05-14T19:44:00.553" v="6" actId="478"/>
          <ac:spMkLst>
            <pc:docMk/>
            <pc:sldMk cId="3638930971" sldId="279"/>
            <ac:spMk id="7" creationId="{2F13BFA4-DB0F-8583-2790-2ACA095CAC68}"/>
          </ac:spMkLst>
        </pc:spChg>
        <pc:spChg chg="del">
          <ac:chgData name="Ashley Wirsing" userId="508890e7-0270-4636-9687-460ba6caaa6f" providerId="ADAL" clId="{00872C6B-A5FD-424C-B564-BAC02EB9B335}" dt="2024-05-14T19:44:00.553" v="6" actId="478"/>
          <ac:spMkLst>
            <pc:docMk/>
            <pc:sldMk cId="3638930971" sldId="279"/>
            <ac:spMk id="8" creationId="{C81DAF75-23E8-F851-9CA1-4545781218AE}"/>
          </ac:spMkLst>
        </pc:spChg>
        <pc:spChg chg="del">
          <ac:chgData name="Ashley Wirsing" userId="508890e7-0270-4636-9687-460ba6caaa6f" providerId="ADAL" clId="{00872C6B-A5FD-424C-B564-BAC02EB9B335}" dt="2024-05-14T19:44:00.553" v="6" actId="478"/>
          <ac:spMkLst>
            <pc:docMk/>
            <pc:sldMk cId="3638930971" sldId="279"/>
            <ac:spMk id="9" creationId="{96041CCE-4CF5-CFDB-8692-EAC7C9C33A0A}"/>
          </ac:spMkLst>
        </pc:spChg>
        <pc:picChg chg="add mod">
          <ac:chgData name="Ashley Wirsing" userId="508890e7-0270-4636-9687-460ba6caaa6f" providerId="ADAL" clId="{00872C6B-A5FD-424C-B564-BAC02EB9B335}" dt="2024-05-14T19:44:30.123" v="13" actId="14100"/>
          <ac:picMkLst>
            <pc:docMk/>
            <pc:sldMk cId="3638930971" sldId="279"/>
            <ac:picMk id="10" creationId="{BB8D867C-1AA5-F295-E9BE-A63B2BC0F338}"/>
          </ac:picMkLst>
        </pc:picChg>
        <pc:picChg chg="del mod">
          <ac:chgData name="Ashley Wirsing" userId="508890e7-0270-4636-9687-460ba6caaa6f" providerId="ADAL" clId="{00872C6B-A5FD-424C-B564-BAC02EB9B335}" dt="2024-05-14T19:44:15.397" v="9" actId="478"/>
          <ac:picMkLst>
            <pc:docMk/>
            <pc:sldMk cId="3638930971" sldId="279"/>
            <ac:picMk id="13" creationId="{DDDDEA87-9AD2-6B15-62C5-FCEA616A5AA5}"/>
          </ac:picMkLst>
        </pc:picChg>
        <pc:extLst>
          <p:ext xmlns:p="http://schemas.openxmlformats.org/presentationml/2006/main" uri="{D6D511B9-2390-475A-947B-AFAB55BFBCF1}">
            <pc226:cmChg xmlns:pc226="http://schemas.microsoft.com/office/powerpoint/2022/06/main/command" chg="mod">
              <pc226:chgData name="Ashley Wirsing" userId="508890e7-0270-4636-9687-460ba6caaa6f" providerId="ADAL" clId="{00872C6B-A5FD-424C-B564-BAC02EB9B335}" dt="2024-05-14T19:44:15.476" v="10" actId="2056"/>
              <pc2:cmMkLst xmlns:pc2="http://schemas.microsoft.com/office/powerpoint/2019/9/main/command">
                <pc:docMk/>
                <pc:sldMk cId="3638930971" sldId="279"/>
                <pc2:cmMk id="{E5BFC3B3-7E53-4A0A-922B-934E9FBFD428}"/>
              </pc2:cmMkLst>
            </pc226:cmChg>
            <pc226:cmChg xmlns:pc226="http://schemas.microsoft.com/office/powerpoint/2022/06/main/command" chg="mod">
              <pc226:chgData name="Ashley Wirsing" userId="508890e7-0270-4636-9687-460ba6caaa6f" providerId="ADAL" clId="{00872C6B-A5FD-424C-B564-BAC02EB9B335}" dt="2024-05-14T19:44:15.476" v="10" actId="2056"/>
              <pc2:cmMkLst xmlns:pc2="http://schemas.microsoft.com/office/powerpoint/2019/9/main/command">
                <pc:docMk/>
                <pc:sldMk cId="3638930971" sldId="279"/>
                <pc2:cmMk id="{4343DEDD-CF49-4424-9AEB-F78307D15E7D}"/>
              </pc2:cmMkLst>
            </pc226:cmChg>
          </p:ext>
        </pc:extLst>
      </pc:sldChg>
      <pc:sldChg chg="modSp mod">
        <pc:chgData name="Ashley Wirsing" userId="508890e7-0270-4636-9687-460ba6caaa6f" providerId="ADAL" clId="{00872C6B-A5FD-424C-B564-BAC02EB9B335}" dt="2024-05-14T19:43:38.304" v="1" actId="27636"/>
        <pc:sldMkLst>
          <pc:docMk/>
          <pc:sldMk cId="2347256990" sldId="282"/>
        </pc:sldMkLst>
        <pc:spChg chg="mod">
          <ac:chgData name="Ashley Wirsing" userId="508890e7-0270-4636-9687-460ba6caaa6f" providerId="ADAL" clId="{00872C6B-A5FD-424C-B564-BAC02EB9B335}" dt="2024-05-14T19:43:38.304" v="1" actId="27636"/>
          <ac:spMkLst>
            <pc:docMk/>
            <pc:sldMk cId="2347256990" sldId="282"/>
            <ac:spMk id="3" creationId="{2163F7C1-3887-E4B7-9263-98BFC4FF3FD5}"/>
          </ac:spMkLst>
        </pc:spChg>
      </pc:sldChg>
    </pc:docChg>
  </pc:docChgLst>
  <pc:docChgLst>
    <pc:chgData name="Emily Bruggeman" userId="d9e757b8-e516-4c9a-98f1-f2bdb0dd1bae" providerId="ADAL" clId="{E21142C5-CFA4-4C5C-9D90-C84B3570FFF9}"/>
    <pc:docChg chg="undo custSel delSld modSld">
      <pc:chgData name="Emily Bruggeman" userId="d9e757b8-e516-4c9a-98f1-f2bdb0dd1bae" providerId="ADAL" clId="{E21142C5-CFA4-4C5C-9D90-C84B3570FFF9}" dt="2024-05-14T21:09:07.301" v="323" actId="2696"/>
      <pc:docMkLst>
        <pc:docMk/>
      </pc:docMkLst>
      <pc:sldChg chg="modCm">
        <pc:chgData name="Emily Bruggeman" userId="d9e757b8-e516-4c9a-98f1-f2bdb0dd1bae" providerId="ADAL" clId="{E21142C5-CFA4-4C5C-9D90-C84B3570FFF9}" dt="2024-05-14T18:07:48.475" v="123"/>
        <pc:sldMkLst>
          <pc:docMk/>
          <pc:sldMk cId="3706002005" sldId="260"/>
        </pc:sldMkLst>
        <pc:extLst>
          <p:ext xmlns:p="http://schemas.openxmlformats.org/presentationml/2006/main" uri="{D6D511B9-2390-475A-947B-AFAB55BFBCF1}">
            <pc226:cmChg xmlns:pc226="http://schemas.microsoft.com/office/powerpoint/2022/06/main/command" chg="mod">
              <pc226:chgData name="Emily Bruggeman" userId="d9e757b8-e516-4c9a-98f1-f2bdb0dd1bae" providerId="ADAL" clId="{E21142C5-CFA4-4C5C-9D90-C84B3570FFF9}" dt="2024-05-14T18:07:48.475" v="123"/>
              <pc2:cmMkLst xmlns:pc2="http://schemas.microsoft.com/office/powerpoint/2019/9/main/command">
                <pc:docMk/>
                <pc:sldMk cId="3706002005" sldId="260"/>
                <pc2:cmMk id="{9A30AD74-497D-474D-AE51-ED2336F7EFDB}"/>
              </pc2:cmMkLst>
            </pc226:cmChg>
          </p:ext>
        </pc:extLst>
      </pc:sldChg>
      <pc:sldChg chg="delCm">
        <pc:chgData name="Emily Bruggeman" userId="d9e757b8-e516-4c9a-98f1-f2bdb0dd1bae" providerId="ADAL" clId="{E21142C5-CFA4-4C5C-9D90-C84B3570FFF9}" dt="2024-05-14T17:45:44.795" v="61"/>
        <pc:sldMkLst>
          <pc:docMk/>
          <pc:sldMk cId="1188147704" sldId="261"/>
        </pc:sldMkLst>
        <pc:extLst>
          <p:ext xmlns:p="http://schemas.openxmlformats.org/presentationml/2006/main" uri="{D6D511B9-2390-475A-947B-AFAB55BFBCF1}">
            <pc226:cmChg xmlns:pc226="http://schemas.microsoft.com/office/powerpoint/2022/06/main/command" chg="del">
              <pc226:chgData name="Emily Bruggeman" userId="d9e757b8-e516-4c9a-98f1-f2bdb0dd1bae" providerId="ADAL" clId="{E21142C5-CFA4-4C5C-9D90-C84B3570FFF9}" dt="2024-05-14T17:45:44.795" v="61"/>
              <pc2:cmMkLst xmlns:pc2="http://schemas.microsoft.com/office/powerpoint/2019/9/main/command">
                <pc:docMk/>
                <pc:sldMk cId="1188147704" sldId="261"/>
                <pc2:cmMk id="{C1656D60-73FB-4B45-950E-D0A75BA3EED4}"/>
              </pc2:cmMkLst>
            </pc226:cmChg>
          </p:ext>
        </pc:extLst>
      </pc:sldChg>
      <pc:sldChg chg="del">
        <pc:chgData name="Emily Bruggeman" userId="d9e757b8-e516-4c9a-98f1-f2bdb0dd1bae" providerId="ADAL" clId="{E21142C5-CFA4-4C5C-9D90-C84B3570FFF9}" dt="2024-05-14T21:09:07.301" v="323" actId="2696"/>
        <pc:sldMkLst>
          <pc:docMk/>
          <pc:sldMk cId="2128080343" sldId="265"/>
        </pc:sldMkLst>
      </pc:sldChg>
      <pc:sldChg chg="modSp mod">
        <pc:chgData name="Emily Bruggeman" userId="d9e757b8-e516-4c9a-98f1-f2bdb0dd1bae" providerId="ADAL" clId="{E21142C5-CFA4-4C5C-9D90-C84B3570FFF9}" dt="2024-05-14T18:02:47.985" v="72" actId="207"/>
        <pc:sldMkLst>
          <pc:docMk/>
          <pc:sldMk cId="3058835232" sldId="267"/>
        </pc:sldMkLst>
        <pc:spChg chg="mod">
          <ac:chgData name="Emily Bruggeman" userId="d9e757b8-e516-4c9a-98f1-f2bdb0dd1bae" providerId="ADAL" clId="{E21142C5-CFA4-4C5C-9D90-C84B3570FFF9}" dt="2024-05-14T18:02:47.985" v="72" actId="207"/>
          <ac:spMkLst>
            <pc:docMk/>
            <pc:sldMk cId="3058835232" sldId="267"/>
            <ac:spMk id="2" creationId="{95275E4B-A9C7-AE9C-B02C-7BDAC0591C6F}"/>
          </ac:spMkLst>
        </pc:spChg>
      </pc:sldChg>
      <pc:sldChg chg="modCm modNotesTx">
        <pc:chgData name="Emily Bruggeman" userId="d9e757b8-e516-4c9a-98f1-f2bdb0dd1bae" providerId="ADAL" clId="{E21142C5-CFA4-4C5C-9D90-C84B3570FFF9}" dt="2024-05-14T18:42:49.194" v="257"/>
        <pc:sldMkLst>
          <pc:docMk/>
          <pc:sldMk cId="3775609472" sldId="277"/>
        </pc:sldMkLst>
        <pc:extLst>
          <p:ext xmlns:p="http://schemas.openxmlformats.org/presentationml/2006/main" uri="{D6D511B9-2390-475A-947B-AFAB55BFBCF1}">
            <pc226:cmChg xmlns:pc226="http://schemas.microsoft.com/office/powerpoint/2022/06/main/command" chg="mod">
              <pc226:chgData name="Emily Bruggeman" userId="d9e757b8-e516-4c9a-98f1-f2bdb0dd1bae" providerId="ADAL" clId="{E21142C5-CFA4-4C5C-9D90-C84B3570FFF9}" dt="2024-05-14T18:42:49.194" v="257"/>
              <pc2:cmMkLst xmlns:pc2="http://schemas.microsoft.com/office/powerpoint/2019/9/main/command">
                <pc:docMk/>
                <pc:sldMk cId="3775609472" sldId="277"/>
                <pc2:cmMk id="{C5C31C5B-F5DE-4B44-ABCD-1B8FE1285B9E}"/>
              </pc2:cmMkLst>
            </pc226:cmChg>
          </p:ext>
        </pc:extLst>
      </pc:sldChg>
      <pc:sldChg chg="addCm modCm modNotesTx">
        <pc:chgData name="Emily Bruggeman" userId="d9e757b8-e516-4c9a-98f1-f2bdb0dd1bae" providerId="ADAL" clId="{E21142C5-CFA4-4C5C-9D90-C84B3570FFF9}" dt="2024-05-14T18:47:32.438" v="268"/>
        <pc:sldMkLst>
          <pc:docMk/>
          <pc:sldMk cId="474669543" sldId="278"/>
        </pc:sldMkLst>
        <pc:extLst>
          <p:ext xmlns:p="http://schemas.openxmlformats.org/presentationml/2006/main" uri="{D6D511B9-2390-475A-947B-AFAB55BFBCF1}">
            <pc226:cmChg xmlns:pc226="http://schemas.microsoft.com/office/powerpoint/2022/06/main/command" chg="mod">
              <pc226:chgData name="Emily Bruggeman" userId="d9e757b8-e516-4c9a-98f1-f2bdb0dd1bae" providerId="ADAL" clId="{E21142C5-CFA4-4C5C-9D90-C84B3570FFF9}" dt="2024-05-14T18:45:27.358" v="266"/>
              <pc2:cmMkLst xmlns:pc2="http://schemas.microsoft.com/office/powerpoint/2019/9/main/command">
                <pc:docMk/>
                <pc:sldMk cId="474669543" sldId="278"/>
                <pc2:cmMk id="{9F142303-6F3D-4E4F-BA7E-86DB06CF048A}"/>
              </pc2:cmMkLst>
            </pc226:cmChg>
            <pc226:cmChg xmlns:pc226="http://schemas.microsoft.com/office/powerpoint/2022/06/main/command" chg="mod">
              <pc226:chgData name="Emily Bruggeman" userId="d9e757b8-e516-4c9a-98f1-f2bdb0dd1bae" providerId="ADAL" clId="{E21142C5-CFA4-4C5C-9D90-C84B3570FFF9}" dt="2024-05-14T18:47:32.438" v="268"/>
              <pc2:cmMkLst xmlns:pc2="http://schemas.microsoft.com/office/powerpoint/2019/9/main/command">
                <pc:docMk/>
                <pc:sldMk cId="474669543" sldId="278"/>
                <pc2:cmMk id="{FABC844D-CF12-4A58-9AA3-C536405403D8}"/>
              </pc2:cmMkLst>
            </pc226:cmChg>
            <pc226:cmChg xmlns:pc226="http://schemas.microsoft.com/office/powerpoint/2022/06/main/command" chg="add">
              <pc226:chgData name="Emily Bruggeman" userId="d9e757b8-e516-4c9a-98f1-f2bdb0dd1bae" providerId="ADAL" clId="{E21142C5-CFA4-4C5C-9D90-C84B3570FFF9}" dt="2024-05-14T18:47:29.513" v="267"/>
              <pc2:cmMkLst xmlns:pc2="http://schemas.microsoft.com/office/powerpoint/2019/9/main/command">
                <pc:docMk/>
                <pc:sldMk cId="474669543" sldId="278"/>
                <pc2:cmMk id="{EBDDBB79-D1FD-444B-993D-2BF4BA3E62B8}"/>
              </pc2:cmMkLst>
            </pc226:cmChg>
          </p:ext>
        </pc:extLst>
      </pc:sldChg>
      <pc:sldChg chg="addCm delCm modCm modNotesTx">
        <pc:chgData name="Emily Bruggeman" userId="d9e757b8-e516-4c9a-98f1-f2bdb0dd1bae" providerId="ADAL" clId="{E21142C5-CFA4-4C5C-9D90-C84B3570FFF9}" dt="2024-05-14T18:48:38.735" v="279"/>
        <pc:sldMkLst>
          <pc:docMk/>
          <pc:sldMk cId="3638930971" sldId="279"/>
        </pc:sldMkLst>
        <pc:extLst>
          <p:ext xmlns:p="http://schemas.openxmlformats.org/presentationml/2006/main" uri="{D6D511B9-2390-475A-947B-AFAB55BFBCF1}">
            <pc226:cmChg xmlns:pc226="http://schemas.microsoft.com/office/powerpoint/2022/06/main/command" chg="add del mod">
              <pc226:chgData name="Emily Bruggeman" userId="d9e757b8-e516-4c9a-98f1-f2bdb0dd1bae" providerId="ADAL" clId="{E21142C5-CFA4-4C5C-9D90-C84B3570FFF9}" dt="2024-05-14T18:47:47.967" v="271"/>
              <pc2:cmMkLst xmlns:pc2="http://schemas.microsoft.com/office/powerpoint/2019/9/main/command">
                <pc:docMk/>
                <pc:sldMk cId="3638930971" sldId="279"/>
                <pc2:cmMk id="{97B28A2D-CEAA-4972-AD27-7EFED4B2FB0C}"/>
              </pc2:cmMkLst>
            </pc226:cmChg>
            <pc226:cmChg xmlns:pc226="http://schemas.microsoft.com/office/powerpoint/2022/06/main/command" chg="mod">
              <pc226:chgData name="Emily Bruggeman" userId="d9e757b8-e516-4c9a-98f1-f2bdb0dd1bae" providerId="ADAL" clId="{E21142C5-CFA4-4C5C-9D90-C84B3570FFF9}" dt="2024-05-14T18:47:55.813" v="273"/>
              <pc2:cmMkLst xmlns:pc2="http://schemas.microsoft.com/office/powerpoint/2019/9/main/command">
                <pc:docMk/>
                <pc:sldMk cId="3638930971" sldId="279"/>
                <pc2:cmMk id="{B49C3C8D-3DBB-4F21-9A2C-1BBCA4F6E02D}"/>
              </pc2:cmMkLst>
            </pc226:cmChg>
            <pc226:cmChg xmlns:pc226="http://schemas.microsoft.com/office/powerpoint/2022/06/main/command" chg="mod">
              <pc226:chgData name="Emily Bruggeman" userId="d9e757b8-e516-4c9a-98f1-f2bdb0dd1bae" providerId="ADAL" clId="{E21142C5-CFA4-4C5C-9D90-C84B3570FFF9}" dt="2024-05-14T18:47:51.248" v="272"/>
              <pc2:cmMkLst xmlns:pc2="http://schemas.microsoft.com/office/powerpoint/2019/9/main/command">
                <pc:docMk/>
                <pc:sldMk cId="3638930971" sldId="279"/>
                <pc2:cmMk id="{E5BFC3B3-7E53-4A0A-922B-934E9FBFD428}"/>
              </pc2:cmMkLst>
            </pc226:cmChg>
            <pc226:cmChg xmlns:pc226="http://schemas.microsoft.com/office/powerpoint/2022/06/main/command" chg="add">
              <pc226:chgData name="Emily Bruggeman" userId="d9e757b8-e516-4c9a-98f1-f2bdb0dd1bae" providerId="ADAL" clId="{E21142C5-CFA4-4C5C-9D90-C84B3570FFF9}" dt="2024-05-14T18:48:38.735" v="279"/>
              <pc2:cmMkLst xmlns:pc2="http://schemas.microsoft.com/office/powerpoint/2019/9/main/command">
                <pc:docMk/>
                <pc:sldMk cId="3638930971" sldId="279"/>
                <pc2:cmMk id="{4343DEDD-CF49-4424-9AEB-F78307D15E7D}"/>
              </pc2:cmMkLst>
            </pc226:cmChg>
          </p:ext>
        </pc:extLst>
      </pc:sldChg>
      <pc:sldChg chg="modCm modNotesTx">
        <pc:chgData name="Emily Bruggeman" userId="d9e757b8-e516-4c9a-98f1-f2bdb0dd1bae" providerId="ADAL" clId="{E21142C5-CFA4-4C5C-9D90-C84B3570FFF9}" dt="2024-05-14T18:59:42.665" v="292" actId="20577"/>
        <pc:sldMkLst>
          <pc:docMk/>
          <pc:sldMk cId="621217676" sldId="280"/>
        </pc:sldMkLst>
        <pc:extLst>
          <p:ext xmlns:p="http://schemas.openxmlformats.org/presentationml/2006/main" uri="{D6D511B9-2390-475A-947B-AFAB55BFBCF1}">
            <pc226:cmChg xmlns:pc226="http://schemas.microsoft.com/office/powerpoint/2022/06/main/command" chg="mod">
              <pc226:chgData name="Emily Bruggeman" userId="d9e757b8-e516-4c9a-98f1-f2bdb0dd1bae" providerId="ADAL" clId="{E21142C5-CFA4-4C5C-9D90-C84B3570FFF9}" dt="2024-05-14T18:49:03.578" v="280"/>
              <pc2:cmMkLst xmlns:pc2="http://schemas.microsoft.com/office/powerpoint/2019/9/main/command">
                <pc:docMk/>
                <pc:sldMk cId="621217676" sldId="280"/>
                <pc2:cmMk id="{5B51030B-246D-4177-9F35-C298D851436E}"/>
              </pc2:cmMkLst>
            </pc226:cmChg>
          </p:ext>
        </pc:extLst>
      </pc:sldChg>
      <pc:sldChg chg="modSp mod modCm modNotesTx">
        <pc:chgData name="Emily Bruggeman" userId="d9e757b8-e516-4c9a-98f1-f2bdb0dd1bae" providerId="ADAL" clId="{E21142C5-CFA4-4C5C-9D90-C84B3570FFF9}" dt="2024-05-14T19:02:09.043" v="305" actId="20577"/>
        <pc:sldMkLst>
          <pc:docMk/>
          <pc:sldMk cId="313814440" sldId="281"/>
        </pc:sldMkLst>
        <pc:spChg chg="mod">
          <ac:chgData name="Emily Bruggeman" userId="d9e757b8-e516-4c9a-98f1-f2bdb0dd1bae" providerId="ADAL" clId="{E21142C5-CFA4-4C5C-9D90-C84B3570FFF9}" dt="2024-05-14T19:01:16.525" v="294" actId="207"/>
          <ac:spMkLst>
            <pc:docMk/>
            <pc:sldMk cId="313814440" sldId="281"/>
            <ac:spMk id="2" creationId="{E7D8677B-50DB-78F3-6D93-763B3E8BEA73}"/>
          </ac:spMkLst>
        </pc:spChg>
        <pc:extLst>
          <p:ext xmlns:p="http://schemas.openxmlformats.org/presentationml/2006/main" uri="{D6D511B9-2390-475A-947B-AFAB55BFBCF1}">
            <pc226:cmChg xmlns:pc226="http://schemas.microsoft.com/office/powerpoint/2022/06/main/command" chg="mod">
              <pc226:chgData name="Emily Bruggeman" userId="d9e757b8-e516-4c9a-98f1-f2bdb0dd1bae" providerId="ADAL" clId="{E21142C5-CFA4-4C5C-9D90-C84B3570FFF9}" dt="2024-05-14T19:01:44.797" v="297"/>
              <pc2:cmMkLst xmlns:pc2="http://schemas.microsoft.com/office/powerpoint/2019/9/main/command">
                <pc:docMk/>
                <pc:sldMk cId="313814440" sldId="281"/>
                <pc2:cmMk id="{42922923-A0F7-4CA7-8C81-46436C95A522}"/>
              </pc2:cmMkLst>
            </pc226:cmChg>
            <pc226:cmChg xmlns:pc226="http://schemas.microsoft.com/office/powerpoint/2022/06/main/command" chg="mod">
              <pc226:chgData name="Emily Bruggeman" userId="d9e757b8-e516-4c9a-98f1-f2bdb0dd1bae" providerId="ADAL" clId="{E21142C5-CFA4-4C5C-9D90-C84B3570FFF9}" dt="2024-05-14T19:01:41.884" v="296"/>
              <pc2:cmMkLst xmlns:pc2="http://schemas.microsoft.com/office/powerpoint/2019/9/main/command">
                <pc:docMk/>
                <pc:sldMk cId="313814440" sldId="281"/>
                <pc2:cmMk id="{6B751739-037A-47E1-A642-81CEEA8BE3CA}"/>
              </pc2:cmMkLst>
              <pc226:cmRplyChg chg="add">
                <pc226:chgData name="Emily Bruggeman" userId="d9e757b8-e516-4c9a-98f1-f2bdb0dd1bae" providerId="ADAL" clId="{E21142C5-CFA4-4C5C-9D90-C84B3570FFF9}" dt="2024-05-14T19:01:39.711" v="295"/>
                <pc2:cmRplyMkLst xmlns:pc2="http://schemas.microsoft.com/office/powerpoint/2019/9/main/command">
                  <pc:docMk/>
                  <pc:sldMk cId="313814440" sldId="281"/>
                  <pc2:cmMk id="{6B751739-037A-47E1-A642-81CEEA8BE3CA}"/>
                  <pc2:cmRplyMk id="{CF1C0B23-A4EE-47C7-878A-695B4887C5D4}"/>
                </pc2:cmRplyMkLst>
              </pc226:cmRplyChg>
              <pc226:cmRplyChg chg="add">
                <pc226:chgData name="Emily Bruggeman" userId="d9e757b8-e516-4c9a-98f1-f2bdb0dd1bae" providerId="ADAL" clId="{E21142C5-CFA4-4C5C-9D90-C84B3570FFF9}" dt="2024-05-14T14:53:24.286" v="60"/>
                <pc2:cmRplyMkLst xmlns:pc2="http://schemas.microsoft.com/office/powerpoint/2019/9/main/command">
                  <pc:docMk/>
                  <pc:sldMk cId="313814440" sldId="281"/>
                  <pc2:cmMk id="{6B751739-037A-47E1-A642-81CEEA8BE3CA}"/>
                  <pc2:cmRplyMk id="{CEFB15BA-8CE9-4D5B-820D-9D298230D9D1}"/>
                </pc2:cmRplyMkLst>
              </pc226:cmRplyChg>
            </pc226:cmChg>
          </p:ext>
        </pc:extLst>
      </pc:sldChg>
      <pc:sldChg chg="modSp mod">
        <pc:chgData name="Emily Bruggeman" userId="d9e757b8-e516-4c9a-98f1-f2bdb0dd1bae" providerId="ADAL" clId="{E21142C5-CFA4-4C5C-9D90-C84B3570FFF9}" dt="2024-05-14T19:07:33.598" v="322" actId="6549"/>
        <pc:sldMkLst>
          <pc:docMk/>
          <pc:sldMk cId="2347256990" sldId="282"/>
        </pc:sldMkLst>
        <pc:spChg chg="mod">
          <ac:chgData name="Emily Bruggeman" userId="d9e757b8-e516-4c9a-98f1-f2bdb0dd1bae" providerId="ADAL" clId="{E21142C5-CFA4-4C5C-9D90-C84B3570FFF9}" dt="2024-05-14T19:07:33.598" v="322" actId="6549"/>
          <ac:spMkLst>
            <pc:docMk/>
            <pc:sldMk cId="2347256990" sldId="282"/>
            <ac:spMk id="3" creationId="{2163F7C1-3887-E4B7-9263-98BFC4FF3FD5}"/>
          </ac:spMkLst>
        </pc:spChg>
      </pc:sldChg>
      <pc:sldChg chg="modSp mod">
        <pc:chgData name="Emily Bruggeman" userId="d9e757b8-e516-4c9a-98f1-f2bdb0dd1bae" providerId="ADAL" clId="{E21142C5-CFA4-4C5C-9D90-C84B3570FFF9}" dt="2024-05-14T19:05:25.928" v="308" actId="20577"/>
        <pc:sldMkLst>
          <pc:docMk/>
          <pc:sldMk cId="2637369605" sldId="283"/>
        </pc:sldMkLst>
        <pc:spChg chg="mod">
          <ac:chgData name="Emily Bruggeman" userId="d9e757b8-e516-4c9a-98f1-f2bdb0dd1bae" providerId="ADAL" clId="{E21142C5-CFA4-4C5C-9D90-C84B3570FFF9}" dt="2024-05-14T19:05:25.928" v="308" actId="20577"/>
          <ac:spMkLst>
            <pc:docMk/>
            <pc:sldMk cId="2637369605" sldId="283"/>
            <ac:spMk id="7" creationId="{AFA341A3-3F5B-B61C-9000-AE016ACE0D36}"/>
          </ac:spMkLst>
        </pc:spChg>
      </pc:sldChg>
      <pc:sldChg chg="modSp mod modCm">
        <pc:chgData name="Emily Bruggeman" userId="d9e757b8-e516-4c9a-98f1-f2bdb0dd1bae" providerId="ADAL" clId="{E21142C5-CFA4-4C5C-9D90-C84B3570FFF9}" dt="2024-05-14T18:06:45.261" v="121"/>
        <pc:sldMkLst>
          <pc:docMk/>
          <pc:sldMk cId="339697107" sldId="284"/>
        </pc:sldMkLst>
        <pc:spChg chg="mod">
          <ac:chgData name="Emily Bruggeman" userId="d9e757b8-e516-4c9a-98f1-f2bdb0dd1bae" providerId="ADAL" clId="{E21142C5-CFA4-4C5C-9D90-C84B3570FFF9}" dt="2024-05-13T20:35:43.985" v="7" actId="1036"/>
          <ac:spMkLst>
            <pc:docMk/>
            <pc:sldMk cId="339697107" sldId="284"/>
            <ac:spMk id="24" creationId="{9F3D87FB-11E5-6C33-43A8-9307BAF2EBAC}"/>
          </ac:spMkLst>
        </pc:spChg>
        <pc:spChg chg="mod">
          <ac:chgData name="Emily Bruggeman" userId="d9e757b8-e516-4c9a-98f1-f2bdb0dd1bae" providerId="ADAL" clId="{E21142C5-CFA4-4C5C-9D90-C84B3570FFF9}" dt="2024-05-13T14:35:46.636" v="0" actId="14100"/>
          <ac:spMkLst>
            <pc:docMk/>
            <pc:sldMk cId="339697107" sldId="284"/>
            <ac:spMk id="27" creationId="{BE00A5A7-61A4-E77B-9173-73B87AE86D15}"/>
          </ac:spMkLst>
        </pc:spChg>
        <pc:extLst>
          <p:ext xmlns:p="http://schemas.openxmlformats.org/presentationml/2006/main" uri="{D6D511B9-2390-475A-947B-AFAB55BFBCF1}">
            <pc226:cmChg xmlns:pc226="http://schemas.microsoft.com/office/powerpoint/2022/06/main/command" chg="mod">
              <pc226:chgData name="Emily Bruggeman" userId="d9e757b8-e516-4c9a-98f1-f2bdb0dd1bae" providerId="ADAL" clId="{E21142C5-CFA4-4C5C-9D90-C84B3570FFF9}" dt="2024-05-14T18:06:41.745" v="120"/>
              <pc2:cmMkLst xmlns:pc2="http://schemas.microsoft.com/office/powerpoint/2019/9/main/command">
                <pc:docMk/>
                <pc:sldMk cId="339697107" sldId="284"/>
                <pc2:cmMk id="{D7EE494E-B304-43FC-8E10-B3460EDE1906}"/>
              </pc2:cmMkLst>
            </pc226:cmChg>
            <pc226:cmChg xmlns:pc226="http://schemas.microsoft.com/office/powerpoint/2022/06/main/command" chg="mod">
              <pc226:chgData name="Emily Bruggeman" userId="d9e757b8-e516-4c9a-98f1-f2bdb0dd1bae" providerId="ADAL" clId="{E21142C5-CFA4-4C5C-9D90-C84B3570FFF9}" dt="2024-05-14T18:06:39.138" v="119"/>
              <pc2:cmMkLst xmlns:pc2="http://schemas.microsoft.com/office/powerpoint/2019/9/main/command">
                <pc:docMk/>
                <pc:sldMk cId="339697107" sldId="284"/>
                <pc2:cmMk id="{5AFEA68F-5B34-4184-AAF3-178E2E757EA6}"/>
              </pc2:cmMkLst>
            </pc226:cmChg>
            <pc226:cmChg xmlns:pc226="http://schemas.microsoft.com/office/powerpoint/2022/06/main/command" chg="mod">
              <pc226:chgData name="Emily Bruggeman" userId="d9e757b8-e516-4c9a-98f1-f2bdb0dd1bae" providerId="ADAL" clId="{E21142C5-CFA4-4C5C-9D90-C84B3570FFF9}" dt="2024-05-14T18:06:45.261" v="121"/>
              <pc2:cmMkLst xmlns:pc2="http://schemas.microsoft.com/office/powerpoint/2019/9/main/command">
                <pc:docMk/>
                <pc:sldMk cId="339697107" sldId="284"/>
                <pc2:cmMk id="{9A90C5A8-3522-4767-87F7-A63B886D2C20}"/>
              </pc2:cmMkLst>
              <pc226:cmRplyChg chg="add">
                <pc226:chgData name="Emily Bruggeman" userId="d9e757b8-e516-4c9a-98f1-f2bdb0dd1bae" providerId="ADAL" clId="{E21142C5-CFA4-4C5C-9D90-C84B3570FFF9}" dt="2024-05-13T14:36:27.397" v="1"/>
                <pc2:cmRplyMkLst xmlns:pc2="http://schemas.microsoft.com/office/powerpoint/2019/9/main/command">
                  <pc:docMk/>
                  <pc:sldMk cId="339697107" sldId="284"/>
                  <pc2:cmMk id="{9A90C5A8-3522-4767-87F7-A63B886D2C20}"/>
                  <pc2:cmRplyMk id="{99A631F0-0E2C-41AB-B009-22233F6DDEA1}"/>
                </pc2:cmRplyMkLst>
              </pc226:cmRplyChg>
            </pc226:cmChg>
          </p:ext>
        </pc:extLst>
      </pc:sldChg>
      <pc:sldChg chg="modSp mod modCm modNotesTx">
        <pc:chgData name="Emily Bruggeman" userId="d9e757b8-e516-4c9a-98f1-f2bdb0dd1bae" providerId="ADAL" clId="{E21142C5-CFA4-4C5C-9D90-C84B3570FFF9}" dt="2024-05-14T18:41:16.165" v="230" actId="20577"/>
        <pc:sldMkLst>
          <pc:docMk/>
          <pc:sldMk cId="4078767702" sldId="285"/>
        </pc:sldMkLst>
        <pc:spChg chg="mod">
          <ac:chgData name="Emily Bruggeman" userId="d9e757b8-e516-4c9a-98f1-f2bdb0dd1bae" providerId="ADAL" clId="{E21142C5-CFA4-4C5C-9D90-C84B3570FFF9}" dt="2024-05-14T18:05:01.539" v="89" actId="20577"/>
          <ac:spMkLst>
            <pc:docMk/>
            <pc:sldMk cId="4078767702" sldId="285"/>
            <ac:spMk id="4" creationId="{67EDD78D-3DFB-602C-3526-05520DD02BD8}"/>
          </ac:spMkLst>
        </pc:spChg>
        <pc:extLst>
          <p:ext xmlns:p="http://schemas.openxmlformats.org/presentationml/2006/main" uri="{D6D511B9-2390-475A-947B-AFAB55BFBCF1}">
            <pc226:cmChg xmlns:pc226="http://schemas.microsoft.com/office/powerpoint/2022/06/main/command" chg="mod">
              <pc226:chgData name="Emily Bruggeman" userId="d9e757b8-e516-4c9a-98f1-f2bdb0dd1bae" providerId="ADAL" clId="{E21142C5-CFA4-4C5C-9D90-C84B3570FFF9}" dt="2024-05-14T18:06:34.629" v="118"/>
              <pc2:cmMkLst xmlns:pc2="http://schemas.microsoft.com/office/powerpoint/2019/9/main/command">
                <pc:docMk/>
                <pc:sldMk cId="4078767702" sldId="285"/>
                <pc2:cmMk id="{FFD12C6E-FA58-4212-8017-0AA2C0CC14D5}"/>
              </pc2:cmMkLst>
              <pc226:cmRplyChg chg="mod modRxn">
                <pc226:chgData name="Emily Bruggeman" userId="d9e757b8-e516-4c9a-98f1-f2bdb0dd1bae" providerId="ADAL" clId="{E21142C5-CFA4-4C5C-9D90-C84B3570FFF9}" dt="2024-05-14T18:04:20.819" v="73"/>
                <pc2:cmRplyMkLst xmlns:pc2="http://schemas.microsoft.com/office/powerpoint/2019/9/main/command">
                  <pc:docMk/>
                  <pc:sldMk cId="4078767702" sldId="285"/>
                  <pc2:cmMk id="{FFD12C6E-FA58-4212-8017-0AA2C0CC14D5}"/>
                  <pc2:cmRplyMk id="{65574FA5-2EAC-4EBE-AA21-1F3DD32BB6D9}"/>
                </pc2:cmRplyMkLst>
              </pc226:cmRplyChg>
            </pc226:cmChg>
          </p:ext>
        </pc:extLst>
      </pc:sldChg>
      <pc:sldChg chg="modSp mod modCm">
        <pc:chgData name="Emily Bruggeman" userId="d9e757b8-e516-4c9a-98f1-f2bdb0dd1bae" providerId="ADAL" clId="{E21142C5-CFA4-4C5C-9D90-C84B3570FFF9}" dt="2024-05-14T19:03:25.460" v="306"/>
        <pc:sldMkLst>
          <pc:docMk/>
          <pc:sldMk cId="427657679" sldId="286"/>
        </pc:sldMkLst>
        <pc:spChg chg="mod">
          <ac:chgData name="Emily Bruggeman" userId="d9e757b8-e516-4c9a-98f1-f2bdb0dd1bae" providerId="ADAL" clId="{E21142C5-CFA4-4C5C-9D90-C84B3570FFF9}" dt="2024-05-13T20:44:44.481" v="17" actId="20577"/>
          <ac:spMkLst>
            <pc:docMk/>
            <pc:sldMk cId="427657679" sldId="286"/>
            <ac:spMk id="5" creationId="{5B80302B-7076-ACAA-F3DD-E8CE36C9D841}"/>
          </ac:spMkLst>
        </pc:spChg>
        <pc:extLst>
          <p:ext xmlns:p="http://schemas.openxmlformats.org/presentationml/2006/main" uri="{D6D511B9-2390-475A-947B-AFAB55BFBCF1}">
            <pc226:cmChg xmlns:pc226="http://schemas.microsoft.com/office/powerpoint/2022/06/main/command" chg="mod">
              <pc226:chgData name="Emily Bruggeman" userId="d9e757b8-e516-4c9a-98f1-f2bdb0dd1bae" providerId="ADAL" clId="{E21142C5-CFA4-4C5C-9D90-C84B3570FFF9}" dt="2024-05-14T19:03:25.460" v="306"/>
              <pc2:cmMkLst xmlns:pc2="http://schemas.microsoft.com/office/powerpoint/2019/9/main/command">
                <pc:docMk/>
                <pc:sldMk cId="427657679" sldId="286"/>
                <pc2:cmMk id="{22B02732-DDCD-41C3-AE7D-03FF3490FDCF}"/>
              </pc2:cmMkLst>
            </pc226:cmChg>
          </p:ext>
        </pc:extLst>
      </pc:sldChg>
      <pc:sldChg chg="modSp mod">
        <pc:chgData name="Emily Bruggeman" userId="d9e757b8-e516-4c9a-98f1-f2bdb0dd1bae" providerId="ADAL" clId="{E21142C5-CFA4-4C5C-9D90-C84B3570FFF9}" dt="2024-05-13T20:46:17.239" v="44" actId="6549"/>
        <pc:sldMkLst>
          <pc:docMk/>
          <pc:sldMk cId="4249609327" sldId="287"/>
        </pc:sldMkLst>
        <pc:spChg chg="mod">
          <ac:chgData name="Emily Bruggeman" userId="d9e757b8-e516-4c9a-98f1-f2bdb0dd1bae" providerId="ADAL" clId="{E21142C5-CFA4-4C5C-9D90-C84B3570FFF9}" dt="2024-05-13T20:46:17.239" v="44" actId="6549"/>
          <ac:spMkLst>
            <pc:docMk/>
            <pc:sldMk cId="4249609327" sldId="287"/>
            <ac:spMk id="7" creationId="{AFA341A3-3F5B-B61C-9000-AE016ACE0D36}"/>
          </ac:spMkLst>
        </pc:spChg>
        <pc:graphicFrameChg chg="modGraphic">
          <ac:chgData name="Emily Bruggeman" userId="d9e757b8-e516-4c9a-98f1-f2bdb0dd1bae" providerId="ADAL" clId="{E21142C5-CFA4-4C5C-9D90-C84B3570FFF9}" dt="2024-05-13T20:45:46.475" v="38" actId="947"/>
          <ac:graphicFrameMkLst>
            <pc:docMk/>
            <pc:sldMk cId="4249609327" sldId="287"/>
            <ac:graphicFrameMk id="4" creationId="{054D0048-256B-F6B3-122F-0A495BF3C842}"/>
          </ac:graphicFrameMkLst>
        </pc:graphicFrameChg>
      </pc:sldChg>
      <pc:sldChg chg="modSp mod addCm">
        <pc:chgData name="Emily Bruggeman" userId="d9e757b8-e516-4c9a-98f1-f2bdb0dd1bae" providerId="ADAL" clId="{E21142C5-CFA4-4C5C-9D90-C84B3570FFF9}" dt="2024-05-14T18:07:42.843" v="122"/>
        <pc:sldMkLst>
          <pc:docMk/>
          <pc:sldMk cId="459568219" sldId="288"/>
        </pc:sldMkLst>
        <pc:spChg chg="mod">
          <ac:chgData name="Emily Bruggeman" userId="d9e757b8-e516-4c9a-98f1-f2bdb0dd1bae" providerId="ADAL" clId="{E21142C5-CFA4-4C5C-9D90-C84B3570FFF9}" dt="2024-05-14T17:58:50.704" v="71" actId="207"/>
          <ac:spMkLst>
            <pc:docMk/>
            <pc:sldMk cId="459568219" sldId="288"/>
            <ac:spMk id="3" creationId="{E136599A-7B38-E537-6762-D0AF9264C35F}"/>
          </ac:spMkLst>
        </pc:spChg>
        <pc:extLst>
          <p:ext xmlns:p="http://schemas.openxmlformats.org/presentationml/2006/main" uri="{D6D511B9-2390-475A-947B-AFAB55BFBCF1}">
            <pc226:cmChg xmlns:pc226="http://schemas.microsoft.com/office/powerpoint/2022/06/main/command" chg="add">
              <pc226:chgData name="Emily Bruggeman" userId="d9e757b8-e516-4c9a-98f1-f2bdb0dd1bae" providerId="ADAL" clId="{E21142C5-CFA4-4C5C-9D90-C84B3570FFF9}" dt="2024-05-14T18:07:42.843" v="122"/>
              <pc2:cmMkLst xmlns:pc2="http://schemas.microsoft.com/office/powerpoint/2019/9/main/command">
                <pc:docMk/>
                <pc:sldMk cId="459568219" sldId="288"/>
                <pc2:cmMk id="{D73EB425-35B5-43A7-98F6-8AD91D48E696}"/>
              </pc2:cmMkLst>
            </pc226:cmChg>
          </p:ext>
        </pc:extLst>
      </pc:sldChg>
    </pc:docChg>
  </pc:docChgLst>
  <pc:docChgLst>
    <pc:chgData name="Sarah Akerman" userId="6c342e91-16f9-40a5-806a-4f6518f182a8" providerId="ADAL" clId="{14BCF8A8-34EE-44F7-A019-E2A5DA8B3F0D}"/>
    <pc:docChg chg="">
      <pc:chgData name="Sarah Akerman" userId="6c342e91-16f9-40a5-806a-4f6518f182a8" providerId="ADAL" clId="{14BCF8A8-34EE-44F7-A019-E2A5DA8B3F0D}" dt="2024-05-10T15:20:55.536" v="0"/>
      <pc:docMkLst>
        <pc:docMk/>
      </pc:docMkLst>
      <pc:sldChg chg="modCm">
        <pc:chgData name="Sarah Akerman" userId="6c342e91-16f9-40a5-806a-4f6518f182a8" providerId="ADAL" clId="{14BCF8A8-34EE-44F7-A019-E2A5DA8B3F0D}" dt="2024-05-10T15:20:55.536" v="0"/>
        <pc:sldMkLst>
          <pc:docMk/>
          <pc:sldMk cId="4078767702" sldId="285"/>
        </pc:sldMkLst>
        <pc:extLst>
          <p:ext xmlns:p="http://schemas.openxmlformats.org/presentationml/2006/main" uri="{D6D511B9-2390-475A-947B-AFAB55BFBCF1}">
            <pc226:cmChg xmlns:pc226="http://schemas.microsoft.com/office/powerpoint/2022/06/main/command" chg="">
              <pc226:chgData name="Sarah Akerman" userId="6c342e91-16f9-40a5-806a-4f6518f182a8" providerId="ADAL" clId="{14BCF8A8-34EE-44F7-A019-E2A5DA8B3F0D}" dt="2024-05-10T15:20:55.536" v="0"/>
              <pc2:cmMkLst xmlns:pc2="http://schemas.microsoft.com/office/powerpoint/2019/9/main/command">
                <pc:docMk/>
                <pc:sldMk cId="4078767702" sldId="285"/>
                <pc2:cmMk id="{FFD12C6E-FA58-4212-8017-0AA2C0CC14D5}"/>
              </pc2:cmMkLst>
              <pc226:cmRplyChg chg="add">
                <pc226:chgData name="Sarah Akerman" userId="6c342e91-16f9-40a5-806a-4f6518f182a8" providerId="ADAL" clId="{14BCF8A8-34EE-44F7-A019-E2A5DA8B3F0D}" dt="2024-05-10T15:20:55.536" v="0"/>
                <pc2:cmRplyMkLst xmlns:pc2="http://schemas.microsoft.com/office/powerpoint/2019/9/main/command">
                  <pc:docMk/>
                  <pc:sldMk cId="4078767702" sldId="285"/>
                  <pc2:cmMk id="{FFD12C6E-FA58-4212-8017-0AA2C0CC14D5}"/>
                  <pc2:cmRplyMk id="{3F05FA24-CEB0-41F4-A547-A0A2CA07199B}"/>
                </pc2:cmRplyMkLst>
              </pc226:cmRplyChg>
            </pc226:cmChg>
          </p:ext>
        </pc:extLst>
      </pc:sldChg>
    </pc:docChg>
  </pc:docChgLst>
  <pc:docChgLst>
    <pc:chgData name="Kim Chesky" userId="286ccfc7-decb-4bc9-a7a5-924a69a2507c" providerId="ADAL" clId="{0742EB3D-FF6B-4FA3-A0B0-D001B639E2A2}"/>
    <pc:docChg chg="undo custSel modSld">
      <pc:chgData name="Kim Chesky" userId="286ccfc7-decb-4bc9-a7a5-924a69a2507c" providerId="ADAL" clId="{0742EB3D-FF6B-4FA3-A0B0-D001B639E2A2}" dt="2024-05-23T18:14:44.640" v="32" actId="207"/>
      <pc:docMkLst>
        <pc:docMk/>
      </pc:docMkLst>
      <pc:sldChg chg="modSp mod addCm delCm">
        <pc:chgData name="Kim Chesky" userId="286ccfc7-decb-4bc9-a7a5-924a69a2507c" providerId="ADAL" clId="{0742EB3D-FF6B-4FA3-A0B0-D001B639E2A2}" dt="2024-05-23T18:10:52.929" v="20" actId="113"/>
        <pc:sldMkLst>
          <pc:docMk/>
          <pc:sldMk cId="3235196620" sldId="263"/>
        </pc:sldMkLst>
        <pc:spChg chg="mod">
          <ac:chgData name="Kim Chesky" userId="286ccfc7-decb-4bc9-a7a5-924a69a2507c" providerId="ADAL" clId="{0742EB3D-FF6B-4FA3-A0B0-D001B639E2A2}" dt="2024-05-23T18:09:58.637" v="7" actId="207"/>
          <ac:spMkLst>
            <pc:docMk/>
            <pc:sldMk cId="3235196620" sldId="263"/>
            <ac:spMk id="3" creationId="{1B137C13-9AD2-4C2A-86A1-C202C5ECE714}"/>
          </ac:spMkLst>
        </pc:spChg>
        <pc:spChg chg="mod">
          <ac:chgData name="Kim Chesky" userId="286ccfc7-decb-4bc9-a7a5-924a69a2507c" providerId="ADAL" clId="{0742EB3D-FF6B-4FA3-A0B0-D001B639E2A2}" dt="2024-05-23T18:10:52.929" v="20" actId="113"/>
          <ac:spMkLst>
            <pc:docMk/>
            <pc:sldMk cId="3235196620" sldId="263"/>
            <ac:spMk id="5" creationId="{95D147BE-E27B-395D-7AD1-024C54EA90A3}"/>
          </ac:spMkLst>
        </pc:spChg>
        <pc:extLst>
          <p:ext xmlns:p="http://schemas.openxmlformats.org/presentationml/2006/main" uri="{D6D511B9-2390-475A-947B-AFAB55BFBCF1}">
            <pc226:cmChg xmlns:pc226="http://schemas.microsoft.com/office/powerpoint/2022/06/main/command" chg="add del">
              <pc226:chgData name="Kim Chesky" userId="286ccfc7-decb-4bc9-a7a5-924a69a2507c" providerId="ADAL" clId="{0742EB3D-FF6B-4FA3-A0B0-D001B639E2A2}" dt="2024-05-23T18:09:42.694" v="6"/>
              <pc2:cmMkLst xmlns:pc2="http://schemas.microsoft.com/office/powerpoint/2019/9/main/command">
                <pc:docMk/>
                <pc:sldMk cId="3235196620" sldId="263"/>
                <pc2:cmMk id="{5FD036D9-08E1-43E4-BE7A-69F534280083}"/>
              </pc2:cmMkLst>
            </pc226:cmChg>
          </p:ext>
        </pc:extLst>
      </pc:sldChg>
      <pc:sldChg chg="modSp mod delCm">
        <pc:chgData name="Kim Chesky" userId="286ccfc7-decb-4bc9-a7a5-924a69a2507c" providerId="ADAL" clId="{0742EB3D-FF6B-4FA3-A0B0-D001B639E2A2}" dt="2024-05-23T18:13:12.171" v="31" actId="27636"/>
        <pc:sldMkLst>
          <pc:docMk/>
          <pc:sldMk cId="2347256990" sldId="282"/>
        </pc:sldMkLst>
        <pc:spChg chg="mod">
          <ac:chgData name="Kim Chesky" userId="286ccfc7-decb-4bc9-a7a5-924a69a2507c" providerId="ADAL" clId="{0742EB3D-FF6B-4FA3-A0B0-D001B639E2A2}" dt="2024-05-23T18:13:12.171" v="31" actId="27636"/>
          <ac:spMkLst>
            <pc:docMk/>
            <pc:sldMk cId="2347256990" sldId="282"/>
            <ac:spMk id="3" creationId="{2163F7C1-3887-E4B7-9263-98BFC4FF3FD5}"/>
          </ac:spMkLst>
        </pc:spChg>
        <pc:extLst>
          <p:ext xmlns:p="http://schemas.openxmlformats.org/presentationml/2006/main" uri="{D6D511B9-2390-475A-947B-AFAB55BFBCF1}">
            <pc226:cmChg xmlns:pc226="http://schemas.microsoft.com/office/powerpoint/2022/06/main/command" chg="del">
              <pc226:chgData name="Kim Chesky" userId="286ccfc7-decb-4bc9-a7a5-924a69a2507c" providerId="ADAL" clId="{0742EB3D-FF6B-4FA3-A0B0-D001B639E2A2}" dt="2024-05-23T18:12:10.911" v="25"/>
              <pc2:cmMkLst xmlns:pc2="http://schemas.microsoft.com/office/powerpoint/2019/9/main/command">
                <pc:docMk/>
                <pc:sldMk cId="2347256990" sldId="282"/>
                <pc2:cmMk id="{0858B9D7-80BE-406F-B2C1-0D0F43BF4C47}"/>
              </pc2:cmMkLst>
            </pc226:cmChg>
            <pc226:cmChg xmlns:pc226="http://schemas.microsoft.com/office/powerpoint/2022/06/main/command" chg="del">
              <pc226:chgData name="Kim Chesky" userId="286ccfc7-decb-4bc9-a7a5-924a69a2507c" providerId="ADAL" clId="{0742EB3D-FF6B-4FA3-A0B0-D001B639E2A2}" dt="2024-05-23T18:12:09.454" v="24"/>
              <pc2:cmMkLst xmlns:pc2="http://schemas.microsoft.com/office/powerpoint/2019/9/main/command">
                <pc:docMk/>
                <pc:sldMk cId="2347256990" sldId="282"/>
                <pc2:cmMk id="{121613F2-2F00-48AA-825F-CAEF4399CB18}"/>
              </pc2:cmMkLst>
            </pc226:cmChg>
          </p:ext>
        </pc:extLst>
      </pc:sldChg>
      <pc:sldChg chg="delCm">
        <pc:chgData name="Kim Chesky" userId="286ccfc7-decb-4bc9-a7a5-924a69a2507c" providerId="ADAL" clId="{0742EB3D-FF6B-4FA3-A0B0-D001B639E2A2}" dt="2024-05-23T18:11:56.372" v="22"/>
        <pc:sldMkLst>
          <pc:docMk/>
          <pc:sldMk cId="2637369605" sldId="283"/>
        </pc:sldMkLst>
        <pc:extLst>
          <p:ext xmlns:p="http://schemas.openxmlformats.org/presentationml/2006/main" uri="{D6D511B9-2390-475A-947B-AFAB55BFBCF1}">
            <pc226:cmChg xmlns:pc226="http://schemas.microsoft.com/office/powerpoint/2022/06/main/command" chg="del">
              <pc226:chgData name="Kim Chesky" userId="286ccfc7-decb-4bc9-a7a5-924a69a2507c" providerId="ADAL" clId="{0742EB3D-FF6B-4FA3-A0B0-D001B639E2A2}" dt="2024-05-23T18:11:56.372" v="22"/>
              <pc2:cmMkLst xmlns:pc2="http://schemas.microsoft.com/office/powerpoint/2019/9/main/command">
                <pc:docMk/>
                <pc:sldMk cId="2637369605" sldId="283"/>
                <pc2:cmMk id="{9AA3AE48-6C5F-46E8-8D67-CD14A6FE6DEE}"/>
              </pc2:cmMkLst>
            </pc226:cmChg>
          </p:ext>
        </pc:extLst>
      </pc:sldChg>
      <pc:sldChg chg="modSp mod delCm">
        <pc:chgData name="Kim Chesky" userId="286ccfc7-decb-4bc9-a7a5-924a69a2507c" providerId="ADAL" clId="{0742EB3D-FF6B-4FA3-A0B0-D001B639E2A2}" dt="2024-05-23T18:14:44.640" v="32" actId="207"/>
        <pc:sldMkLst>
          <pc:docMk/>
          <pc:sldMk cId="4078767702" sldId="285"/>
        </pc:sldMkLst>
        <pc:spChg chg="mod">
          <ac:chgData name="Kim Chesky" userId="286ccfc7-decb-4bc9-a7a5-924a69a2507c" providerId="ADAL" clId="{0742EB3D-FF6B-4FA3-A0B0-D001B639E2A2}" dt="2024-05-23T18:14:44.640" v="32" actId="207"/>
          <ac:spMkLst>
            <pc:docMk/>
            <pc:sldMk cId="4078767702" sldId="285"/>
            <ac:spMk id="4" creationId="{67EDD78D-3DFB-602C-3526-05520DD02BD8}"/>
          </ac:spMkLst>
        </pc:spChg>
        <pc:extLst>
          <p:ext xmlns:p="http://schemas.openxmlformats.org/presentationml/2006/main" uri="{D6D511B9-2390-475A-947B-AFAB55BFBCF1}">
            <pc226:cmChg xmlns:pc226="http://schemas.microsoft.com/office/powerpoint/2022/06/main/command" chg="del">
              <pc226:chgData name="Kim Chesky" userId="286ccfc7-decb-4bc9-a7a5-924a69a2507c" providerId="ADAL" clId="{0742EB3D-FF6B-4FA3-A0B0-D001B639E2A2}" dt="2024-05-23T18:11:30.280" v="21"/>
              <pc2:cmMkLst xmlns:pc2="http://schemas.microsoft.com/office/powerpoint/2019/9/main/command">
                <pc:docMk/>
                <pc:sldMk cId="4078767702" sldId="285"/>
                <pc2:cmMk id="{C43AEA11-9B06-4E36-AF47-983E72F0D0DA}"/>
              </pc2:cmMkLst>
            </pc226:cmChg>
          </p:ext>
        </pc:extLst>
      </pc:sldChg>
      <pc:sldChg chg="modSp mod">
        <pc:chgData name="Kim Chesky" userId="286ccfc7-decb-4bc9-a7a5-924a69a2507c" providerId="ADAL" clId="{0742EB3D-FF6B-4FA3-A0B0-D001B639E2A2}" dt="2024-05-23T18:12:53.740" v="27" actId="207"/>
        <pc:sldMkLst>
          <pc:docMk/>
          <pc:sldMk cId="427657679" sldId="286"/>
        </pc:sldMkLst>
        <pc:spChg chg="mod">
          <ac:chgData name="Kim Chesky" userId="286ccfc7-decb-4bc9-a7a5-924a69a2507c" providerId="ADAL" clId="{0742EB3D-FF6B-4FA3-A0B0-D001B639E2A2}" dt="2024-05-23T18:12:53.740" v="27" actId="207"/>
          <ac:spMkLst>
            <pc:docMk/>
            <pc:sldMk cId="427657679" sldId="286"/>
            <ac:spMk id="5" creationId="{5B80302B-7076-ACAA-F3DD-E8CE36C9D841}"/>
          </ac:spMkLst>
        </pc:spChg>
      </pc:sldChg>
      <pc:sldChg chg="delCm">
        <pc:chgData name="Kim Chesky" userId="286ccfc7-decb-4bc9-a7a5-924a69a2507c" providerId="ADAL" clId="{0742EB3D-FF6B-4FA3-A0B0-D001B639E2A2}" dt="2024-05-23T18:12:02.115" v="23"/>
        <pc:sldMkLst>
          <pc:docMk/>
          <pc:sldMk cId="4249609327" sldId="287"/>
        </pc:sldMkLst>
        <pc:extLst>
          <p:ext xmlns:p="http://schemas.openxmlformats.org/presentationml/2006/main" uri="{D6D511B9-2390-475A-947B-AFAB55BFBCF1}">
            <pc226:cmChg xmlns:pc226="http://schemas.microsoft.com/office/powerpoint/2022/06/main/command" chg="del">
              <pc226:chgData name="Kim Chesky" userId="286ccfc7-decb-4bc9-a7a5-924a69a2507c" providerId="ADAL" clId="{0742EB3D-FF6B-4FA3-A0B0-D001B639E2A2}" dt="2024-05-23T18:12:02.115" v="23"/>
              <pc2:cmMkLst xmlns:pc2="http://schemas.microsoft.com/office/powerpoint/2019/9/main/command">
                <pc:docMk/>
                <pc:sldMk cId="4249609327" sldId="287"/>
                <pc2:cmMk id="{D13AD9B6-0130-45DF-B0FE-DA3E64B55E8F}"/>
              </pc2:cmMkLst>
            </pc226:cmChg>
          </p:ext>
        </pc:extLst>
      </pc:sldChg>
    </pc:docChg>
  </pc:docChgLst>
  <pc:docChgLst>
    <pc:chgData name="Sarah Burke" userId="S::sarahburke@openhealthgroup.com::ad96771b-24ff-49a2-8d9e-b8028dd6ce61" providerId="AD" clId="Web-{505095F8-7089-0C24-B326-99C8B89D2F89}"/>
    <pc:docChg chg="">
      <pc:chgData name="Sarah Burke" userId="S::sarahburke@openhealthgroup.com::ad96771b-24ff-49a2-8d9e-b8028dd6ce61" providerId="AD" clId="Web-{505095F8-7089-0C24-B326-99C8B89D2F89}" dt="2024-05-14T20:39:17.563" v="0"/>
      <pc:docMkLst>
        <pc:docMk/>
      </pc:docMkLst>
      <pc:sldChg chg="modCm">
        <pc:chgData name="Sarah Burke" userId="S::sarahburke@openhealthgroup.com::ad96771b-24ff-49a2-8d9e-b8028dd6ce61" providerId="AD" clId="Web-{505095F8-7089-0C24-B326-99C8B89D2F89}" dt="2024-05-14T20:39:17.563" v="0"/>
        <pc:sldMkLst>
          <pc:docMk/>
          <pc:sldMk cId="4078767702" sldId="285"/>
        </pc:sldMkLst>
        <pc:extLst>
          <p:ext xmlns:p="http://schemas.openxmlformats.org/presentationml/2006/main" uri="{D6D511B9-2390-475A-947B-AFAB55BFBCF1}">
            <pc226:cmChg xmlns:pc226="http://schemas.microsoft.com/office/powerpoint/2022/06/main/command" chg="">
              <pc226:chgData name="Sarah Burke" userId="S::sarahburke@openhealthgroup.com::ad96771b-24ff-49a2-8d9e-b8028dd6ce61" providerId="AD" clId="Web-{505095F8-7089-0C24-B326-99C8B89D2F89}" dt="2024-05-14T20:39:17.563" v="0"/>
              <pc2:cmMkLst xmlns:pc2="http://schemas.microsoft.com/office/powerpoint/2019/9/main/command">
                <pc:docMk/>
                <pc:sldMk cId="4078767702" sldId="285"/>
                <pc2:cmMk id="{83DA0CCD-DB0F-4E15-9BD5-4537DB3D9E80}"/>
              </pc2:cmMkLst>
              <pc226:cmRplyChg chg="add">
                <pc226:chgData name="Sarah Burke" userId="S::sarahburke@openhealthgroup.com::ad96771b-24ff-49a2-8d9e-b8028dd6ce61" providerId="AD" clId="Web-{505095F8-7089-0C24-B326-99C8B89D2F89}" dt="2024-05-14T20:39:17.563" v="0"/>
                <pc2:cmRplyMkLst xmlns:pc2="http://schemas.microsoft.com/office/powerpoint/2019/9/main/command">
                  <pc:docMk/>
                  <pc:sldMk cId="4078767702" sldId="285"/>
                  <pc2:cmMk id="{83DA0CCD-DB0F-4E15-9BD5-4537DB3D9E80}"/>
                  <pc2:cmRplyMk id="{0B8AB830-2032-41F6-AC3D-0C50658A8292}"/>
                </pc2:cmRplyMkLst>
              </pc226:cmRplyChg>
            </pc226:cmChg>
          </p:ext>
        </pc:extLst>
      </pc:sldChg>
    </pc:docChg>
  </pc:docChgLst>
  <pc:docChgLst>
    <pc:chgData name="Emily Bruggeman" userId="d9e757b8-e516-4c9a-98f1-f2bdb0dd1bae" providerId="ADAL" clId="{42DC6F29-5E26-450C-B65B-1DEF81B954F9}"/>
    <pc:docChg chg="undo custSel addSld delSld modSld">
      <pc:chgData name="Emily Bruggeman" userId="d9e757b8-e516-4c9a-98f1-f2bdb0dd1bae" providerId="ADAL" clId="{42DC6F29-5E26-450C-B65B-1DEF81B954F9}" dt="2024-05-16T21:25:06.780" v="155" actId="47"/>
      <pc:docMkLst>
        <pc:docMk/>
      </pc:docMkLst>
      <pc:sldChg chg="delCm modNotesTx">
        <pc:chgData name="Emily Bruggeman" userId="d9e757b8-e516-4c9a-98f1-f2bdb0dd1bae" providerId="ADAL" clId="{42DC6F29-5E26-450C-B65B-1DEF81B954F9}" dt="2024-05-15T16:21:42.202" v="1"/>
        <pc:sldMkLst>
          <pc:docMk/>
          <pc:sldMk cId="1188147704" sldId="261"/>
        </pc:sldMkLst>
        <pc:extLst>
          <p:ext xmlns:p="http://schemas.openxmlformats.org/presentationml/2006/main" uri="{D6D511B9-2390-475A-947B-AFAB55BFBCF1}">
            <pc226:cmChg xmlns:pc226="http://schemas.microsoft.com/office/powerpoint/2022/06/main/command" chg="del">
              <pc226:chgData name="Emily Bruggeman" userId="d9e757b8-e516-4c9a-98f1-f2bdb0dd1bae" providerId="ADAL" clId="{42DC6F29-5E26-450C-B65B-1DEF81B954F9}" dt="2024-05-15T16:21:42.202" v="1"/>
              <pc2:cmMkLst xmlns:pc2="http://schemas.microsoft.com/office/powerpoint/2019/9/main/command">
                <pc:docMk/>
                <pc:sldMk cId="1188147704" sldId="261"/>
                <pc2:cmMk id="{24B670DE-8792-4197-AA97-B7BBEC5BF174}"/>
              </pc2:cmMkLst>
            </pc226:cmChg>
          </p:ext>
        </pc:extLst>
      </pc:sldChg>
      <pc:sldChg chg="modSp mod">
        <pc:chgData name="Emily Bruggeman" userId="d9e757b8-e516-4c9a-98f1-f2bdb0dd1bae" providerId="ADAL" clId="{42DC6F29-5E26-450C-B65B-1DEF81B954F9}" dt="2024-05-15T18:49:15.184" v="153" actId="1076"/>
        <pc:sldMkLst>
          <pc:docMk/>
          <pc:sldMk cId="474669543" sldId="278"/>
        </pc:sldMkLst>
        <pc:picChg chg="mod">
          <ac:chgData name="Emily Bruggeman" userId="d9e757b8-e516-4c9a-98f1-f2bdb0dd1bae" providerId="ADAL" clId="{42DC6F29-5E26-450C-B65B-1DEF81B954F9}" dt="2024-05-15T18:49:15.184" v="153" actId="1076"/>
          <ac:picMkLst>
            <pc:docMk/>
            <pc:sldMk cId="474669543" sldId="278"/>
            <ac:picMk id="7" creationId="{3F7FC693-91A1-572C-8A56-6A48C0D45B08}"/>
          </ac:picMkLst>
        </pc:picChg>
      </pc:sldChg>
      <pc:sldChg chg="modSp mod">
        <pc:chgData name="Emily Bruggeman" userId="d9e757b8-e516-4c9a-98f1-f2bdb0dd1bae" providerId="ADAL" clId="{42DC6F29-5E26-450C-B65B-1DEF81B954F9}" dt="2024-05-15T18:49:12.095" v="152" actId="1076"/>
        <pc:sldMkLst>
          <pc:docMk/>
          <pc:sldMk cId="3638930971" sldId="279"/>
        </pc:sldMkLst>
        <pc:picChg chg="mod">
          <ac:chgData name="Emily Bruggeman" userId="d9e757b8-e516-4c9a-98f1-f2bdb0dd1bae" providerId="ADAL" clId="{42DC6F29-5E26-450C-B65B-1DEF81B954F9}" dt="2024-05-15T18:49:12.095" v="152" actId="1076"/>
          <ac:picMkLst>
            <pc:docMk/>
            <pc:sldMk cId="3638930971" sldId="279"/>
            <ac:picMk id="10" creationId="{BB8D867C-1AA5-F295-E9BE-A63B2BC0F338}"/>
          </ac:picMkLst>
        </pc:picChg>
      </pc:sldChg>
      <pc:sldChg chg="addSp delSp modSp mod">
        <pc:chgData name="Emily Bruggeman" userId="d9e757b8-e516-4c9a-98f1-f2bdb0dd1bae" providerId="ADAL" clId="{42DC6F29-5E26-450C-B65B-1DEF81B954F9}" dt="2024-05-15T18:51:48.353" v="154" actId="404"/>
        <pc:sldMkLst>
          <pc:docMk/>
          <pc:sldMk cId="621217676" sldId="280"/>
        </pc:sldMkLst>
        <pc:spChg chg="mod">
          <ac:chgData name="Emily Bruggeman" userId="d9e757b8-e516-4c9a-98f1-f2bdb0dd1bae" providerId="ADAL" clId="{42DC6F29-5E26-450C-B65B-1DEF81B954F9}" dt="2024-05-15T17:28:24.007" v="91" actId="404"/>
          <ac:spMkLst>
            <pc:docMk/>
            <pc:sldMk cId="621217676" sldId="280"/>
            <ac:spMk id="6" creationId="{FD6D0A94-C8DE-570B-9758-42086C49ACDD}"/>
          </ac:spMkLst>
        </pc:spChg>
        <pc:spChg chg="mod">
          <ac:chgData name="Emily Bruggeman" userId="d9e757b8-e516-4c9a-98f1-f2bdb0dd1bae" providerId="ADAL" clId="{42DC6F29-5E26-450C-B65B-1DEF81B954F9}" dt="2024-05-15T17:28:24.007" v="91" actId="404"/>
          <ac:spMkLst>
            <pc:docMk/>
            <pc:sldMk cId="621217676" sldId="280"/>
            <ac:spMk id="7" creationId="{667E4DF4-A450-B7A7-8194-082012C5D67F}"/>
          </ac:spMkLst>
        </pc:spChg>
        <pc:spChg chg="mod">
          <ac:chgData name="Emily Bruggeman" userId="d9e757b8-e516-4c9a-98f1-f2bdb0dd1bae" providerId="ADAL" clId="{42DC6F29-5E26-450C-B65B-1DEF81B954F9}" dt="2024-05-15T17:28:24.007" v="91" actId="404"/>
          <ac:spMkLst>
            <pc:docMk/>
            <pc:sldMk cId="621217676" sldId="280"/>
            <ac:spMk id="8" creationId="{E422F155-C064-58F5-F8CB-CB3B05EF674A}"/>
          </ac:spMkLst>
        </pc:spChg>
        <pc:spChg chg="mod">
          <ac:chgData name="Emily Bruggeman" userId="d9e757b8-e516-4c9a-98f1-f2bdb0dd1bae" providerId="ADAL" clId="{42DC6F29-5E26-450C-B65B-1DEF81B954F9}" dt="2024-05-15T17:28:24.007" v="91" actId="404"/>
          <ac:spMkLst>
            <pc:docMk/>
            <pc:sldMk cId="621217676" sldId="280"/>
            <ac:spMk id="9" creationId="{B1FA3491-34AD-9BC4-3775-6F3AD39DC698}"/>
          </ac:spMkLst>
        </pc:spChg>
        <pc:spChg chg="mod">
          <ac:chgData name="Emily Bruggeman" userId="d9e757b8-e516-4c9a-98f1-f2bdb0dd1bae" providerId="ADAL" clId="{42DC6F29-5E26-450C-B65B-1DEF81B954F9}" dt="2024-05-15T17:28:24.007" v="91" actId="404"/>
          <ac:spMkLst>
            <pc:docMk/>
            <pc:sldMk cId="621217676" sldId="280"/>
            <ac:spMk id="10" creationId="{5729B438-CAC2-0242-F801-1FC488B1900A}"/>
          </ac:spMkLst>
        </pc:spChg>
        <pc:spChg chg="mod ord">
          <ac:chgData name="Emily Bruggeman" userId="d9e757b8-e516-4c9a-98f1-f2bdb0dd1bae" providerId="ADAL" clId="{42DC6F29-5E26-450C-B65B-1DEF81B954F9}" dt="2024-05-15T17:29:35.220" v="102" actId="1076"/>
          <ac:spMkLst>
            <pc:docMk/>
            <pc:sldMk cId="621217676" sldId="280"/>
            <ac:spMk id="11" creationId="{B044E488-D3E4-CF3C-BF39-A5585D9B3559}"/>
          </ac:spMkLst>
        </pc:spChg>
        <pc:spChg chg="mod">
          <ac:chgData name="Emily Bruggeman" userId="d9e757b8-e516-4c9a-98f1-f2bdb0dd1bae" providerId="ADAL" clId="{42DC6F29-5E26-450C-B65B-1DEF81B954F9}" dt="2024-05-15T17:28:24.007" v="91" actId="404"/>
          <ac:spMkLst>
            <pc:docMk/>
            <pc:sldMk cId="621217676" sldId="280"/>
            <ac:spMk id="12" creationId="{4A42F322-E02B-A125-C115-464CBAB878EF}"/>
          </ac:spMkLst>
        </pc:spChg>
        <pc:spChg chg="mod">
          <ac:chgData name="Emily Bruggeman" userId="d9e757b8-e516-4c9a-98f1-f2bdb0dd1bae" providerId="ADAL" clId="{42DC6F29-5E26-450C-B65B-1DEF81B954F9}" dt="2024-05-15T17:28:24.007" v="91" actId="404"/>
          <ac:spMkLst>
            <pc:docMk/>
            <pc:sldMk cId="621217676" sldId="280"/>
            <ac:spMk id="13" creationId="{F7813820-408D-1307-5E5F-AE88F85A371E}"/>
          </ac:spMkLst>
        </pc:spChg>
        <pc:spChg chg="mod">
          <ac:chgData name="Emily Bruggeman" userId="d9e757b8-e516-4c9a-98f1-f2bdb0dd1bae" providerId="ADAL" clId="{42DC6F29-5E26-450C-B65B-1DEF81B954F9}" dt="2024-05-15T17:28:56.852" v="98" actId="255"/>
          <ac:spMkLst>
            <pc:docMk/>
            <pc:sldMk cId="621217676" sldId="280"/>
            <ac:spMk id="14" creationId="{EDBEE5A6-9FDA-C466-5119-F09066217D66}"/>
          </ac:spMkLst>
        </pc:spChg>
        <pc:spChg chg="mod">
          <ac:chgData name="Emily Bruggeman" userId="d9e757b8-e516-4c9a-98f1-f2bdb0dd1bae" providerId="ADAL" clId="{42DC6F29-5E26-450C-B65B-1DEF81B954F9}" dt="2024-05-15T17:29:01.742" v="99" actId="404"/>
          <ac:spMkLst>
            <pc:docMk/>
            <pc:sldMk cId="621217676" sldId="280"/>
            <ac:spMk id="15" creationId="{C5EAFD8D-E7A0-7F89-8243-6EDDB2373256}"/>
          </ac:spMkLst>
        </pc:spChg>
        <pc:spChg chg="mod">
          <ac:chgData name="Emily Bruggeman" userId="d9e757b8-e516-4c9a-98f1-f2bdb0dd1bae" providerId="ADAL" clId="{42DC6F29-5E26-450C-B65B-1DEF81B954F9}" dt="2024-05-15T17:28:50.099" v="96" actId="404"/>
          <ac:spMkLst>
            <pc:docMk/>
            <pc:sldMk cId="621217676" sldId="280"/>
            <ac:spMk id="16" creationId="{76F0C61C-1959-B56B-609E-47ED58821E24}"/>
          </ac:spMkLst>
        </pc:spChg>
        <pc:spChg chg="mod">
          <ac:chgData name="Emily Bruggeman" userId="d9e757b8-e516-4c9a-98f1-f2bdb0dd1bae" providerId="ADAL" clId="{42DC6F29-5E26-450C-B65B-1DEF81B954F9}" dt="2024-05-15T17:32:31.871" v="134" actId="1036"/>
          <ac:spMkLst>
            <pc:docMk/>
            <pc:sldMk cId="621217676" sldId="280"/>
            <ac:spMk id="18" creationId="{D0111CE9-50CC-F8EA-2844-0BA7BCE33535}"/>
          </ac:spMkLst>
        </pc:spChg>
        <pc:spChg chg="mod">
          <ac:chgData name="Emily Bruggeman" userId="d9e757b8-e516-4c9a-98f1-f2bdb0dd1bae" providerId="ADAL" clId="{42DC6F29-5E26-450C-B65B-1DEF81B954F9}" dt="2024-05-15T18:51:48.353" v="154" actId="404"/>
          <ac:spMkLst>
            <pc:docMk/>
            <pc:sldMk cId="621217676" sldId="280"/>
            <ac:spMk id="21" creationId="{808E6F20-B474-B97B-61FD-FD8EEBEABCC1}"/>
          </ac:spMkLst>
        </pc:spChg>
        <pc:spChg chg="mod">
          <ac:chgData name="Emily Bruggeman" userId="d9e757b8-e516-4c9a-98f1-f2bdb0dd1bae" providerId="ADAL" clId="{42DC6F29-5E26-450C-B65B-1DEF81B954F9}" dt="2024-05-15T18:51:48.353" v="154" actId="404"/>
          <ac:spMkLst>
            <pc:docMk/>
            <pc:sldMk cId="621217676" sldId="280"/>
            <ac:spMk id="22" creationId="{68FE5F41-CE1B-D441-8A7A-473681E72422}"/>
          </ac:spMkLst>
        </pc:spChg>
        <pc:spChg chg="mod">
          <ac:chgData name="Emily Bruggeman" userId="d9e757b8-e516-4c9a-98f1-f2bdb0dd1bae" providerId="ADAL" clId="{42DC6F29-5E26-450C-B65B-1DEF81B954F9}" dt="2024-05-15T18:51:48.353" v="154" actId="404"/>
          <ac:spMkLst>
            <pc:docMk/>
            <pc:sldMk cId="621217676" sldId="280"/>
            <ac:spMk id="23" creationId="{721447A5-0CD1-5960-FC44-A7C7A69842A1}"/>
          </ac:spMkLst>
        </pc:spChg>
        <pc:spChg chg="mod">
          <ac:chgData name="Emily Bruggeman" userId="d9e757b8-e516-4c9a-98f1-f2bdb0dd1bae" providerId="ADAL" clId="{42DC6F29-5E26-450C-B65B-1DEF81B954F9}" dt="2024-05-15T18:51:48.353" v="154" actId="404"/>
          <ac:spMkLst>
            <pc:docMk/>
            <pc:sldMk cId="621217676" sldId="280"/>
            <ac:spMk id="24" creationId="{06A62DFC-E8A6-27F1-1BC3-304C76DC9B97}"/>
          </ac:spMkLst>
        </pc:spChg>
        <pc:spChg chg="mod">
          <ac:chgData name="Emily Bruggeman" userId="d9e757b8-e516-4c9a-98f1-f2bdb0dd1bae" providerId="ADAL" clId="{42DC6F29-5E26-450C-B65B-1DEF81B954F9}" dt="2024-05-15T18:51:48.353" v="154" actId="404"/>
          <ac:spMkLst>
            <pc:docMk/>
            <pc:sldMk cId="621217676" sldId="280"/>
            <ac:spMk id="25" creationId="{46258B96-DA73-7A19-A167-7BE88DE4E6D7}"/>
          </ac:spMkLst>
        </pc:spChg>
        <pc:spChg chg="mod">
          <ac:chgData name="Emily Bruggeman" userId="d9e757b8-e516-4c9a-98f1-f2bdb0dd1bae" providerId="ADAL" clId="{42DC6F29-5E26-450C-B65B-1DEF81B954F9}" dt="2024-05-15T18:51:48.353" v="154" actId="404"/>
          <ac:spMkLst>
            <pc:docMk/>
            <pc:sldMk cId="621217676" sldId="280"/>
            <ac:spMk id="26" creationId="{1A1ABBE7-41B3-BFC0-3199-06AAFB665358}"/>
          </ac:spMkLst>
        </pc:spChg>
        <pc:spChg chg="mod">
          <ac:chgData name="Emily Bruggeman" userId="d9e757b8-e516-4c9a-98f1-f2bdb0dd1bae" providerId="ADAL" clId="{42DC6F29-5E26-450C-B65B-1DEF81B954F9}" dt="2024-05-15T18:51:48.353" v="154" actId="404"/>
          <ac:spMkLst>
            <pc:docMk/>
            <pc:sldMk cId="621217676" sldId="280"/>
            <ac:spMk id="27" creationId="{AA4A74C2-EFEA-A8BD-DCCF-2340CF6D1A2E}"/>
          </ac:spMkLst>
        </pc:spChg>
        <pc:spChg chg="mod">
          <ac:chgData name="Emily Bruggeman" userId="d9e757b8-e516-4c9a-98f1-f2bdb0dd1bae" providerId="ADAL" clId="{42DC6F29-5E26-450C-B65B-1DEF81B954F9}" dt="2024-05-15T18:51:48.353" v="154" actId="404"/>
          <ac:spMkLst>
            <pc:docMk/>
            <pc:sldMk cId="621217676" sldId="280"/>
            <ac:spMk id="28" creationId="{1FEA9D84-6464-9288-4EFE-C99117BBB163}"/>
          </ac:spMkLst>
        </pc:spChg>
        <pc:spChg chg="mod">
          <ac:chgData name="Emily Bruggeman" userId="d9e757b8-e516-4c9a-98f1-f2bdb0dd1bae" providerId="ADAL" clId="{42DC6F29-5E26-450C-B65B-1DEF81B954F9}" dt="2024-05-15T17:32:45.764" v="137" actId="404"/>
          <ac:spMkLst>
            <pc:docMk/>
            <pc:sldMk cId="621217676" sldId="280"/>
            <ac:spMk id="29" creationId="{452641AC-8E3F-2D4D-22E2-1D51717C7472}"/>
          </ac:spMkLst>
        </pc:spChg>
        <pc:spChg chg="mod">
          <ac:chgData name="Emily Bruggeman" userId="d9e757b8-e516-4c9a-98f1-f2bdb0dd1bae" providerId="ADAL" clId="{42DC6F29-5E26-450C-B65B-1DEF81B954F9}" dt="2024-05-15T17:31:47.791" v="117"/>
          <ac:spMkLst>
            <pc:docMk/>
            <pc:sldMk cId="621217676" sldId="280"/>
            <ac:spMk id="30" creationId="{CF1C3947-ECCF-01B6-486B-E9EA74077C63}"/>
          </ac:spMkLst>
        </pc:spChg>
        <pc:spChg chg="mod">
          <ac:chgData name="Emily Bruggeman" userId="d9e757b8-e516-4c9a-98f1-f2bdb0dd1bae" providerId="ADAL" clId="{42DC6F29-5E26-450C-B65B-1DEF81B954F9}" dt="2024-05-15T17:32:55.929" v="138" actId="255"/>
          <ac:spMkLst>
            <pc:docMk/>
            <pc:sldMk cId="621217676" sldId="280"/>
            <ac:spMk id="31" creationId="{8E337616-D329-840E-6A16-153F4FE57BDC}"/>
          </ac:spMkLst>
        </pc:spChg>
        <pc:grpChg chg="add del mod">
          <ac:chgData name="Emily Bruggeman" userId="d9e757b8-e516-4c9a-98f1-f2bdb0dd1bae" providerId="ADAL" clId="{42DC6F29-5E26-450C-B65B-1DEF81B954F9}" dt="2024-05-15T17:29:42.531" v="103" actId="478"/>
          <ac:grpSpMkLst>
            <pc:docMk/>
            <pc:sldMk cId="621217676" sldId="280"/>
            <ac:grpSpMk id="3" creationId="{138245FF-23C1-3CDE-4413-E2F6F52AA18B}"/>
          </ac:grpSpMkLst>
        </pc:grpChg>
        <pc:grpChg chg="add mod">
          <ac:chgData name="Emily Bruggeman" userId="d9e757b8-e516-4c9a-98f1-f2bdb0dd1bae" providerId="ADAL" clId="{42DC6F29-5E26-450C-B65B-1DEF81B954F9}" dt="2024-05-15T17:40:06.459" v="149" actId="1076"/>
          <ac:grpSpMkLst>
            <pc:docMk/>
            <pc:sldMk cId="621217676" sldId="280"/>
            <ac:grpSpMk id="19" creationId="{2257EE71-9BB4-D92A-2CAC-96F8903CE050}"/>
          </ac:grpSpMkLst>
        </pc:grpChg>
        <pc:graphicFrameChg chg="mod">
          <ac:chgData name="Emily Bruggeman" userId="d9e757b8-e516-4c9a-98f1-f2bdb0dd1bae" providerId="ADAL" clId="{42DC6F29-5E26-450C-B65B-1DEF81B954F9}" dt="2024-05-15T17:28:44.092" v="93" actId="404"/>
          <ac:graphicFrameMkLst>
            <pc:docMk/>
            <pc:sldMk cId="621217676" sldId="280"/>
            <ac:graphicFrameMk id="5" creationId="{78113834-1882-F788-D567-791B7DF6E16C}"/>
          </ac:graphicFrameMkLst>
        </pc:graphicFrameChg>
        <pc:graphicFrameChg chg="mod">
          <ac:chgData name="Emily Bruggeman" userId="d9e757b8-e516-4c9a-98f1-f2bdb0dd1bae" providerId="ADAL" clId="{42DC6F29-5E26-450C-B65B-1DEF81B954F9}" dt="2024-05-15T17:39:34.112" v="143"/>
          <ac:graphicFrameMkLst>
            <pc:docMk/>
            <pc:sldMk cId="621217676" sldId="280"/>
            <ac:graphicFrameMk id="20" creationId="{73567932-5AFB-1690-D3B8-3BDD2415BBFD}"/>
          </ac:graphicFrameMkLst>
        </pc:graphicFrameChg>
        <pc:picChg chg="del">
          <ac:chgData name="Emily Bruggeman" userId="d9e757b8-e516-4c9a-98f1-f2bdb0dd1bae" providerId="ADAL" clId="{42DC6F29-5E26-450C-B65B-1DEF81B954F9}" dt="2024-05-15T17:27:17.170" v="75" actId="478"/>
          <ac:picMkLst>
            <pc:docMk/>
            <pc:sldMk cId="621217676" sldId="280"/>
            <ac:picMk id="4" creationId="{9D56A207-2E93-8606-1726-C02FB1FEC852}"/>
          </ac:picMkLst>
        </pc:picChg>
        <pc:picChg chg="del mod ord">
          <ac:chgData name="Emily Bruggeman" userId="d9e757b8-e516-4c9a-98f1-f2bdb0dd1bae" providerId="ADAL" clId="{42DC6F29-5E26-450C-B65B-1DEF81B954F9}" dt="2024-05-15T17:31:45.372" v="116" actId="478"/>
          <ac:picMkLst>
            <pc:docMk/>
            <pc:sldMk cId="621217676" sldId="280"/>
            <ac:picMk id="17" creationId="{2736E61E-AEDE-11F2-618C-F60D778A219A}"/>
          </ac:picMkLst>
        </pc:picChg>
      </pc:sldChg>
      <pc:sldChg chg="del">
        <pc:chgData name="Emily Bruggeman" userId="d9e757b8-e516-4c9a-98f1-f2bdb0dd1bae" providerId="ADAL" clId="{42DC6F29-5E26-450C-B65B-1DEF81B954F9}" dt="2024-05-16T21:25:06.780" v="155" actId="47"/>
        <pc:sldMkLst>
          <pc:docMk/>
          <pc:sldMk cId="313814440" sldId="281"/>
        </pc:sldMkLst>
      </pc:sldChg>
      <pc:sldChg chg="addCm modNotesTx">
        <pc:chgData name="Emily Bruggeman" userId="d9e757b8-e516-4c9a-98f1-f2bdb0dd1bae" providerId="ADAL" clId="{42DC6F29-5E26-450C-B65B-1DEF81B954F9}" dt="2024-05-15T16:54:46.716" v="74"/>
        <pc:sldMkLst>
          <pc:docMk/>
          <pc:sldMk cId="459568219" sldId="288"/>
        </pc:sldMkLst>
        <pc:extLst>
          <p:ext xmlns:p="http://schemas.openxmlformats.org/presentationml/2006/main" uri="{D6D511B9-2390-475A-947B-AFAB55BFBCF1}">
            <pc226:cmChg xmlns:pc226="http://schemas.microsoft.com/office/powerpoint/2022/06/main/command" chg="add">
              <pc226:chgData name="Emily Bruggeman" userId="d9e757b8-e516-4c9a-98f1-f2bdb0dd1bae" providerId="ADAL" clId="{42DC6F29-5E26-450C-B65B-1DEF81B954F9}" dt="2024-05-15T16:54:46.716" v="74"/>
              <pc2:cmMkLst xmlns:pc2="http://schemas.microsoft.com/office/powerpoint/2019/9/main/command">
                <pc:docMk/>
                <pc:sldMk cId="459568219" sldId="288"/>
                <pc2:cmMk id="{1D2CC58D-EE61-4330-A002-F9D2D75BA5B2}"/>
              </pc2:cmMkLst>
            </pc226:cmChg>
          </p:ext>
        </pc:extLst>
      </pc:sldChg>
      <pc:sldChg chg="new del">
        <pc:chgData name="Emily Bruggeman" userId="d9e757b8-e516-4c9a-98f1-f2bdb0dd1bae" providerId="ADAL" clId="{42DC6F29-5E26-450C-B65B-1DEF81B954F9}" dt="2024-05-15T17:30:51.113" v="109" actId="680"/>
        <pc:sldMkLst>
          <pc:docMk/>
          <pc:sldMk cId="1983766174" sldId="289"/>
        </pc:sldMkLst>
      </pc:sldChg>
      <pc:sldChg chg="addSp delSp modSp add del mod">
        <pc:chgData name="Emily Bruggeman" userId="d9e757b8-e516-4c9a-98f1-f2bdb0dd1bae" providerId="ADAL" clId="{42DC6F29-5E26-450C-B65B-1DEF81B954F9}" dt="2024-05-15T17:31:42.981" v="115" actId="47"/>
        <pc:sldMkLst>
          <pc:docMk/>
          <pc:sldMk cId="3206110144" sldId="289"/>
        </pc:sldMkLst>
        <pc:spChg chg="mod">
          <ac:chgData name="Emily Bruggeman" userId="d9e757b8-e516-4c9a-98f1-f2bdb0dd1bae" providerId="ADAL" clId="{42DC6F29-5E26-450C-B65B-1DEF81B954F9}" dt="2024-05-15T17:31:13.276" v="112"/>
          <ac:spMkLst>
            <pc:docMk/>
            <pc:sldMk cId="3206110144" sldId="289"/>
            <ac:spMk id="5" creationId="{1FB9B0A9-1833-B5ED-374E-87C91E7A085E}"/>
          </ac:spMkLst>
        </pc:spChg>
        <pc:spChg chg="mod">
          <ac:chgData name="Emily Bruggeman" userId="d9e757b8-e516-4c9a-98f1-f2bdb0dd1bae" providerId="ADAL" clId="{42DC6F29-5E26-450C-B65B-1DEF81B954F9}" dt="2024-05-15T17:31:13.276" v="112"/>
          <ac:spMkLst>
            <pc:docMk/>
            <pc:sldMk cId="3206110144" sldId="289"/>
            <ac:spMk id="6" creationId="{089B2B6D-05AF-80EB-2E94-BC056EE6A6DB}"/>
          </ac:spMkLst>
        </pc:spChg>
        <pc:spChg chg="mod">
          <ac:chgData name="Emily Bruggeman" userId="d9e757b8-e516-4c9a-98f1-f2bdb0dd1bae" providerId="ADAL" clId="{42DC6F29-5E26-450C-B65B-1DEF81B954F9}" dt="2024-05-15T17:31:13.276" v="112"/>
          <ac:spMkLst>
            <pc:docMk/>
            <pc:sldMk cId="3206110144" sldId="289"/>
            <ac:spMk id="7" creationId="{4937DEE2-ACDF-E5BC-DDEB-4D5B01A9A513}"/>
          </ac:spMkLst>
        </pc:spChg>
        <pc:spChg chg="mod">
          <ac:chgData name="Emily Bruggeman" userId="d9e757b8-e516-4c9a-98f1-f2bdb0dd1bae" providerId="ADAL" clId="{42DC6F29-5E26-450C-B65B-1DEF81B954F9}" dt="2024-05-15T17:31:13.276" v="112"/>
          <ac:spMkLst>
            <pc:docMk/>
            <pc:sldMk cId="3206110144" sldId="289"/>
            <ac:spMk id="8" creationId="{FD4F04B2-9745-E983-8BAE-6C242DDEEA25}"/>
          </ac:spMkLst>
        </pc:spChg>
        <pc:spChg chg="mod">
          <ac:chgData name="Emily Bruggeman" userId="d9e757b8-e516-4c9a-98f1-f2bdb0dd1bae" providerId="ADAL" clId="{42DC6F29-5E26-450C-B65B-1DEF81B954F9}" dt="2024-05-15T17:31:13.276" v="112"/>
          <ac:spMkLst>
            <pc:docMk/>
            <pc:sldMk cId="3206110144" sldId="289"/>
            <ac:spMk id="9" creationId="{1056527C-3ADE-B7F3-53AC-270A502CDDFF}"/>
          </ac:spMkLst>
        </pc:spChg>
        <pc:spChg chg="mod">
          <ac:chgData name="Emily Bruggeman" userId="d9e757b8-e516-4c9a-98f1-f2bdb0dd1bae" providerId="ADAL" clId="{42DC6F29-5E26-450C-B65B-1DEF81B954F9}" dt="2024-05-15T17:31:13.276" v="112"/>
          <ac:spMkLst>
            <pc:docMk/>
            <pc:sldMk cId="3206110144" sldId="289"/>
            <ac:spMk id="10" creationId="{C62DBB82-8E62-C24E-BC3D-20DD484F8D7D}"/>
          </ac:spMkLst>
        </pc:spChg>
        <pc:spChg chg="mod">
          <ac:chgData name="Emily Bruggeman" userId="d9e757b8-e516-4c9a-98f1-f2bdb0dd1bae" providerId="ADAL" clId="{42DC6F29-5E26-450C-B65B-1DEF81B954F9}" dt="2024-05-15T17:31:13.276" v="112"/>
          <ac:spMkLst>
            <pc:docMk/>
            <pc:sldMk cId="3206110144" sldId="289"/>
            <ac:spMk id="11" creationId="{34368F99-890D-E9B3-18CC-131C55580220}"/>
          </ac:spMkLst>
        </pc:spChg>
        <pc:spChg chg="mod">
          <ac:chgData name="Emily Bruggeman" userId="d9e757b8-e516-4c9a-98f1-f2bdb0dd1bae" providerId="ADAL" clId="{42DC6F29-5E26-450C-B65B-1DEF81B954F9}" dt="2024-05-15T17:31:13.276" v="112"/>
          <ac:spMkLst>
            <pc:docMk/>
            <pc:sldMk cId="3206110144" sldId="289"/>
            <ac:spMk id="12" creationId="{94816BAC-73BF-C2E2-E6BC-AFEB2E18F818}"/>
          </ac:spMkLst>
        </pc:spChg>
        <pc:spChg chg="mod">
          <ac:chgData name="Emily Bruggeman" userId="d9e757b8-e516-4c9a-98f1-f2bdb0dd1bae" providerId="ADAL" clId="{42DC6F29-5E26-450C-B65B-1DEF81B954F9}" dt="2024-05-15T17:31:13.276" v="112"/>
          <ac:spMkLst>
            <pc:docMk/>
            <pc:sldMk cId="3206110144" sldId="289"/>
            <ac:spMk id="13" creationId="{C9BE91A9-8337-6E1E-9074-062D478FF27E}"/>
          </ac:spMkLst>
        </pc:spChg>
        <pc:spChg chg="mod">
          <ac:chgData name="Emily Bruggeman" userId="d9e757b8-e516-4c9a-98f1-f2bdb0dd1bae" providerId="ADAL" clId="{42DC6F29-5E26-450C-B65B-1DEF81B954F9}" dt="2024-05-15T17:31:13.276" v="112"/>
          <ac:spMkLst>
            <pc:docMk/>
            <pc:sldMk cId="3206110144" sldId="289"/>
            <ac:spMk id="14" creationId="{497A45C2-A33A-5331-AA42-19F61E02AE3B}"/>
          </ac:spMkLst>
        </pc:spChg>
        <pc:spChg chg="mod">
          <ac:chgData name="Emily Bruggeman" userId="d9e757b8-e516-4c9a-98f1-f2bdb0dd1bae" providerId="ADAL" clId="{42DC6F29-5E26-450C-B65B-1DEF81B954F9}" dt="2024-05-15T17:31:13.276" v="112"/>
          <ac:spMkLst>
            <pc:docMk/>
            <pc:sldMk cId="3206110144" sldId="289"/>
            <ac:spMk id="15" creationId="{F6BE788A-B3E5-1B06-1C6F-343AFFE701F0}"/>
          </ac:spMkLst>
        </pc:spChg>
        <pc:grpChg chg="add del mod">
          <ac:chgData name="Emily Bruggeman" userId="d9e757b8-e516-4c9a-98f1-f2bdb0dd1bae" providerId="ADAL" clId="{42DC6F29-5E26-450C-B65B-1DEF81B954F9}" dt="2024-05-15T17:31:40.147" v="114" actId="478"/>
          <ac:grpSpMkLst>
            <pc:docMk/>
            <pc:sldMk cId="3206110144" sldId="289"/>
            <ac:grpSpMk id="3" creationId="{E3CCFA3C-F03E-580B-EE66-743BD3C323CB}"/>
          </ac:grpSpMkLst>
        </pc:grpChg>
        <pc:graphicFrameChg chg="mod">
          <ac:chgData name="Emily Bruggeman" userId="d9e757b8-e516-4c9a-98f1-f2bdb0dd1bae" providerId="ADAL" clId="{42DC6F29-5E26-450C-B65B-1DEF81B954F9}" dt="2024-05-15T17:31:13.276" v="112"/>
          <ac:graphicFrameMkLst>
            <pc:docMk/>
            <pc:sldMk cId="3206110144" sldId="289"/>
            <ac:graphicFrameMk id="4" creationId="{D7FEE03B-B7D4-D8DB-6BE1-FE2AC718DCA0}"/>
          </ac:graphicFrameMkLst>
        </pc:graphicFrameChg>
        <pc:picChg chg="del">
          <ac:chgData name="Emily Bruggeman" userId="d9e757b8-e516-4c9a-98f1-f2bdb0dd1bae" providerId="ADAL" clId="{42DC6F29-5E26-450C-B65B-1DEF81B954F9}" dt="2024-05-15T17:30:54.235" v="111" actId="478"/>
          <ac:picMkLst>
            <pc:docMk/>
            <pc:sldMk cId="3206110144" sldId="289"/>
            <ac:picMk id="17" creationId="{2736E61E-AEDE-11F2-618C-F60D778A219A}"/>
          </ac:picMkLst>
        </pc:picChg>
      </pc:sldChg>
    </pc:docChg>
  </pc:docChgLst>
  <pc:docChgLst>
    <pc:chgData name="Sarah Burke" userId="ad96771b-24ff-49a2-8d9e-b8028dd6ce61" providerId="ADAL" clId="{6A648D7F-D64D-4163-A470-E5BF70F64D1A}"/>
    <pc:docChg chg="undo custSel modSld">
      <pc:chgData name="Sarah Burke" userId="ad96771b-24ff-49a2-8d9e-b8028dd6ce61" providerId="ADAL" clId="{6A648D7F-D64D-4163-A470-E5BF70F64D1A}" dt="2024-05-23T13:55:51.104" v="499" actId="20577"/>
      <pc:docMkLst>
        <pc:docMk/>
      </pc:docMkLst>
      <pc:sldChg chg="modNotesTx">
        <pc:chgData name="Sarah Burke" userId="ad96771b-24ff-49a2-8d9e-b8028dd6ce61" providerId="ADAL" clId="{6A648D7F-D64D-4163-A470-E5BF70F64D1A}" dt="2024-05-23T13:29:05.793" v="409" actId="20577"/>
        <pc:sldMkLst>
          <pc:docMk/>
          <pc:sldMk cId="3638930971" sldId="279"/>
        </pc:sldMkLst>
      </pc:sldChg>
      <pc:sldChg chg="modNotesTx">
        <pc:chgData name="Sarah Burke" userId="ad96771b-24ff-49a2-8d9e-b8028dd6ce61" providerId="ADAL" clId="{6A648D7F-D64D-4163-A470-E5BF70F64D1A}" dt="2024-05-23T13:29:41.239" v="415" actId="20577"/>
        <pc:sldMkLst>
          <pc:docMk/>
          <pc:sldMk cId="621217676" sldId="280"/>
        </pc:sldMkLst>
      </pc:sldChg>
      <pc:sldChg chg="modSp mod addCm modCm">
        <pc:chgData name="Sarah Burke" userId="ad96771b-24ff-49a2-8d9e-b8028dd6ce61" providerId="ADAL" clId="{6A648D7F-D64D-4163-A470-E5BF70F64D1A}" dt="2024-05-23T13:55:51.104" v="499" actId="20577"/>
        <pc:sldMkLst>
          <pc:docMk/>
          <pc:sldMk cId="2347256990" sldId="282"/>
        </pc:sldMkLst>
        <pc:spChg chg="mod">
          <ac:chgData name="Sarah Burke" userId="ad96771b-24ff-49a2-8d9e-b8028dd6ce61" providerId="ADAL" clId="{6A648D7F-D64D-4163-A470-E5BF70F64D1A}" dt="2024-05-23T13:55:51.104" v="499" actId="20577"/>
          <ac:spMkLst>
            <pc:docMk/>
            <pc:sldMk cId="2347256990" sldId="282"/>
            <ac:spMk id="3" creationId="{2163F7C1-3887-E4B7-9263-98BFC4FF3FD5}"/>
          </ac:spMkLst>
        </pc:spChg>
        <pc:extLst>
          <p:ext xmlns:p="http://schemas.openxmlformats.org/presentationml/2006/main" uri="{D6D511B9-2390-475A-947B-AFAB55BFBCF1}">
            <pc226:cmChg xmlns:pc226="http://schemas.microsoft.com/office/powerpoint/2022/06/main/command" chg="add">
              <pc226:chgData name="Sarah Burke" userId="ad96771b-24ff-49a2-8d9e-b8028dd6ce61" providerId="ADAL" clId="{6A648D7F-D64D-4163-A470-E5BF70F64D1A}" dt="2024-05-23T13:54:52.248" v="479"/>
              <pc2:cmMkLst xmlns:pc2="http://schemas.microsoft.com/office/powerpoint/2019/9/main/command">
                <pc:docMk/>
                <pc:sldMk cId="2347256990" sldId="282"/>
                <pc2:cmMk id="{0858B9D7-80BE-406F-B2C1-0D0F43BF4C47}"/>
              </pc2:cmMkLst>
            </pc226:cmChg>
            <pc226:cmChg xmlns:pc226="http://schemas.microsoft.com/office/powerpoint/2022/06/main/command" chg="">
              <pc226:chgData name="Sarah Burke" userId="ad96771b-24ff-49a2-8d9e-b8028dd6ce61" providerId="ADAL" clId="{6A648D7F-D64D-4163-A470-E5BF70F64D1A}" dt="2024-05-21T21:06:20.997" v="359"/>
              <pc2:cmMkLst xmlns:pc2="http://schemas.microsoft.com/office/powerpoint/2019/9/main/command">
                <pc:docMk/>
                <pc:sldMk cId="2347256990" sldId="282"/>
                <pc2:cmMk id="{121613F2-2F00-48AA-825F-CAEF4399CB18}"/>
              </pc2:cmMkLst>
              <pc226:cmRplyChg chg="add">
                <pc226:chgData name="Sarah Burke" userId="ad96771b-24ff-49a2-8d9e-b8028dd6ce61" providerId="ADAL" clId="{6A648D7F-D64D-4163-A470-E5BF70F64D1A}" dt="2024-05-21T21:06:20.997" v="359"/>
                <pc2:cmRplyMkLst xmlns:pc2="http://schemas.microsoft.com/office/powerpoint/2019/9/main/command">
                  <pc:docMk/>
                  <pc:sldMk cId="2347256990" sldId="282"/>
                  <pc2:cmMk id="{121613F2-2F00-48AA-825F-CAEF4399CB18}"/>
                  <pc2:cmRplyMk id="{5BE85B9C-2510-4DF1-9B02-525FBADA6B64}"/>
                </pc2:cmRplyMkLst>
              </pc226:cmRplyChg>
            </pc226:cmChg>
          </p:ext>
        </pc:extLst>
      </pc:sldChg>
      <pc:sldChg chg="modCm modNotesTx">
        <pc:chgData name="Sarah Burke" userId="ad96771b-24ff-49a2-8d9e-b8028dd6ce61" providerId="ADAL" clId="{6A648D7F-D64D-4163-A470-E5BF70F64D1A}" dt="2024-05-23T13:29:20.368" v="413" actId="20577"/>
        <pc:sldMkLst>
          <pc:docMk/>
          <pc:sldMk cId="2637369605" sldId="283"/>
        </pc:sldMkLst>
        <pc:extLst>
          <p:ext xmlns:p="http://schemas.openxmlformats.org/presentationml/2006/main" uri="{D6D511B9-2390-475A-947B-AFAB55BFBCF1}">
            <pc226:cmChg xmlns:pc226="http://schemas.microsoft.com/office/powerpoint/2022/06/main/command" chg="">
              <pc226:chgData name="Sarah Burke" userId="ad96771b-24ff-49a2-8d9e-b8028dd6ce61" providerId="ADAL" clId="{6A648D7F-D64D-4163-A470-E5BF70F64D1A}" dt="2024-05-22T13:01:35.784" v="392"/>
              <pc2:cmMkLst xmlns:pc2="http://schemas.microsoft.com/office/powerpoint/2019/9/main/command">
                <pc:docMk/>
                <pc:sldMk cId="2637369605" sldId="283"/>
                <pc2:cmMk id="{9AA3AE48-6C5F-46E8-8D67-CD14A6FE6DEE}"/>
              </pc2:cmMkLst>
              <pc226:cmRplyChg chg="add">
                <pc226:chgData name="Sarah Burke" userId="ad96771b-24ff-49a2-8d9e-b8028dd6ce61" providerId="ADAL" clId="{6A648D7F-D64D-4163-A470-E5BF70F64D1A}" dt="2024-05-21T21:04:51.240" v="353"/>
                <pc2:cmRplyMkLst xmlns:pc2="http://schemas.microsoft.com/office/powerpoint/2019/9/main/command">
                  <pc:docMk/>
                  <pc:sldMk cId="2637369605" sldId="283"/>
                  <pc2:cmMk id="{9AA3AE48-6C5F-46E8-8D67-CD14A6FE6DEE}"/>
                  <pc2:cmRplyMk id="{87202E22-69DB-4D86-ABA8-9E4CBEDA6157}"/>
                </pc2:cmRplyMkLst>
              </pc226:cmRplyChg>
              <pc226:cmRplyChg chg="add mod">
                <pc226:chgData name="Sarah Burke" userId="ad96771b-24ff-49a2-8d9e-b8028dd6ce61" providerId="ADAL" clId="{6A648D7F-D64D-4163-A470-E5BF70F64D1A}" dt="2024-05-22T13:01:35.784" v="392"/>
                <pc2:cmRplyMkLst xmlns:pc2="http://schemas.microsoft.com/office/powerpoint/2019/9/main/command">
                  <pc:docMk/>
                  <pc:sldMk cId="2637369605" sldId="283"/>
                  <pc2:cmMk id="{9AA3AE48-6C5F-46E8-8D67-CD14A6FE6DEE}"/>
                  <pc2:cmRplyMk id="{9982FE63-E81A-4349-9DB6-2BBEA8AD8EBF}"/>
                </pc2:cmRplyMkLst>
              </pc226:cmRplyChg>
            </pc226:cmChg>
          </p:ext>
        </pc:extLst>
      </pc:sldChg>
      <pc:sldChg chg="modCm modNotesTx">
        <pc:chgData name="Sarah Burke" userId="ad96771b-24ff-49a2-8d9e-b8028dd6ce61" providerId="ADAL" clId="{6A648D7F-D64D-4163-A470-E5BF70F64D1A}" dt="2024-05-23T13:53:21.754" v="478" actId="20577"/>
        <pc:sldMkLst>
          <pc:docMk/>
          <pc:sldMk cId="4078767702" sldId="285"/>
        </pc:sldMkLst>
        <pc:extLst>
          <p:ext xmlns:p="http://schemas.openxmlformats.org/presentationml/2006/main" uri="{D6D511B9-2390-475A-947B-AFAB55BFBCF1}">
            <pc226:cmChg xmlns:pc226="http://schemas.microsoft.com/office/powerpoint/2022/06/main/command" chg="">
              <pc226:chgData name="Sarah Burke" userId="ad96771b-24ff-49a2-8d9e-b8028dd6ce61" providerId="ADAL" clId="{6A648D7F-D64D-4163-A470-E5BF70F64D1A}" dt="2024-05-21T20:54:41.166" v="10"/>
              <pc2:cmMkLst xmlns:pc2="http://schemas.microsoft.com/office/powerpoint/2019/9/main/command">
                <pc:docMk/>
                <pc:sldMk cId="4078767702" sldId="285"/>
                <pc2:cmMk id="{C43AEA11-9B06-4E36-AF47-983E72F0D0DA}"/>
              </pc2:cmMkLst>
              <pc226:cmRplyChg chg="add">
                <pc226:chgData name="Sarah Burke" userId="ad96771b-24ff-49a2-8d9e-b8028dd6ce61" providerId="ADAL" clId="{6A648D7F-D64D-4163-A470-E5BF70F64D1A}" dt="2024-05-21T20:54:41.166" v="10"/>
                <pc2:cmRplyMkLst xmlns:pc2="http://schemas.microsoft.com/office/powerpoint/2019/9/main/command">
                  <pc:docMk/>
                  <pc:sldMk cId="4078767702" sldId="285"/>
                  <pc2:cmMk id="{C43AEA11-9B06-4E36-AF47-983E72F0D0DA}"/>
                  <pc2:cmRplyMk id="{B710FEA0-D37A-4A06-BF49-89CAF4978746}"/>
                </pc2:cmRplyMkLst>
              </pc226:cmRplyChg>
            </pc226:cmChg>
          </p:ext>
        </pc:extLst>
      </pc:sldChg>
      <pc:sldChg chg="modCm modNotesTx">
        <pc:chgData name="Sarah Burke" userId="ad96771b-24ff-49a2-8d9e-b8028dd6ce61" providerId="ADAL" clId="{6A648D7F-D64D-4163-A470-E5BF70F64D1A}" dt="2024-05-23T13:31:21.871" v="416"/>
        <pc:sldMkLst>
          <pc:docMk/>
          <pc:sldMk cId="4249609327" sldId="287"/>
        </pc:sldMkLst>
        <pc:extLst>
          <p:ext xmlns:p="http://schemas.openxmlformats.org/presentationml/2006/main" uri="{D6D511B9-2390-475A-947B-AFAB55BFBCF1}">
            <pc226:cmChg xmlns:pc226="http://schemas.microsoft.com/office/powerpoint/2022/06/main/command" chg="">
              <pc226:chgData name="Sarah Burke" userId="ad96771b-24ff-49a2-8d9e-b8028dd6ce61" providerId="ADAL" clId="{6A648D7F-D64D-4163-A470-E5BF70F64D1A}" dt="2024-05-23T13:31:21.871" v="416"/>
              <pc2:cmMkLst xmlns:pc2="http://schemas.microsoft.com/office/powerpoint/2019/9/main/command">
                <pc:docMk/>
                <pc:sldMk cId="4249609327" sldId="287"/>
                <pc2:cmMk id="{D13AD9B6-0130-45DF-B0FE-DA3E64B55E8F}"/>
              </pc2:cmMkLst>
              <pc226:cmRplyChg chg="add mod">
                <pc226:chgData name="Sarah Burke" userId="ad96771b-24ff-49a2-8d9e-b8028dd6ce61" providerId="ADAL" clId="{6A648D7F-D64D-4163-A470-E5BF70F64D1A}" dt="2024-05-23T13:31:21.871" v="416"/>
                <pc2:cmRplyMkLst xmlns:pc2="http://schemas.microsoft.com/office/powerpoint/2019/9/main/command">
                  <pc:docMk/>
                  <pc:sldMk cId="4249609327" sldId="287"/>
                  <pc2:cmMk id="{D13AD9B6-0130-45DF-B0FE-DA3E64B55E8F}"/>
                  <pc2:cmRplyMk id="{EA1EC679-2B30-484D-A0C5-A16401228834}"/>
                </pc2:cmRplyMkLst>
              </pc226:cmRplyChg>
            </pc226:cmChg>
          </p:ext>
        </pc:extLst>
      </pc:sldChg>
    </pc:docChg>
  </pc:docChgLst>
  <pc:docChgLst>
    <pc:chgData name="Thomas Measey" userId="085f136d-5a28-446c-a40e-90160d3ebe1f" providerId="ADAL" clId="{7EBADF64-F15C-4FDA-8858-CA64C656ABB8}"/>
    <pc:docChg chg="">
      <pc:chgData name="Thomas Measey" userId="085f136d-5a28-446c-a40e-90160d3ebe1f" providerId="ADAL" clId="{7EBADF64-F15C-4FDA-8858-CA64C656ABB8}" dt="2024-05-21T19:36:14.272" v="5"/>
      <pc:docMkLst>
        <pc:docMk/>
      </pc:docMkLst>
      <pc:sldChg chg="addCm">
        <pc:chgData name="Thomas Measey" userId="085f136d-5a28-446c-a40e-90160d3ebe1f" providerId="ADAL" clId="{7EBADF64-F15C-4FDA-8858-CA64C656ABB8}" dt="2024-05-21T19:36:14.272" v="5"/>
        <pc:sldMkLst>
          <pc:docMk/>
          <pc:sldMk cId="2347256990" sldId="282"/>
        </pc:sldMkLst>
        <pc:extLst>
          <p:ext xmlns:p="http://schemas.openxmlformats.org/presentationml/2006/main" uri="{D6D511B9-2390-475A-947B-AFAB55BFBCF1}">
            <pc226:cmChg xmlns:pc226="http://schemas.microsoft.com/office/powerpoint/2022/06/main/command" chg="add">
              <pc226:chgData name="Thomas Measey" userId="085f136d-5a28-446c-a40e-90160d3ebe1f" providerId="ADAL" clId="{7EBADF64-F15C-4FDA-8858-CA64C656ABB8}" dt="2024-05-21T19:36:14.272" v="5"/>
              <pc2:cmMkLst xmlns:pc2="http://schemas.microsoft.com/office/powerpoint/2019/9/main/command">
                <pc:docMk/>
                <pc:sldMk cId="2347256990" sldId="282"/>
                <pc2:cmMk id="{121613F2-2F00-48AA-825F-CAEF4399CB18}"/>
              </pc2:cmMkLst>
            </pc226:cmChg>
          </p:ext>
        </pc:extLst>
      </pc:sldChg>
      <pc:sldChg chg="modCm">
        <pc:chgData name="Thomas Measey" userId="085f136d-5a28-446c-a40e-90160d3ebe1f" providerId="ADAL" clId="{7EBADF64-F15C-4FDA-8858-CA64C656ABB8}" dt="2024-05-21T19:31:16.430" v="2"/>
        <pc:sldMkLst>
          <pc:docMk/>
          <pc:sldMk cId="2637369605" sldId="283"/>
        </pc:sldMkLst>
        <pc:extLst>
          <p:ext xmlns:p="http://schemas.openxmlformats.org/presentationml/2006/main" uri="{D6D511B9-2390-475A-947B-AFAB55BFBCF1}">
            <pc226:cmChg xmlns:pc226="http://schemas.microsoft.com/office/powerpoint/2022/06/main/command" chg="">
              <pc226:chgData name="Thomas Measey" userId="085f136d-5a28-446c-a40e-90160d3ebe1f" providerId="ADAL" clId="{7EBADF64-F15C-4FDA-8858-CA64C656ABB8}" dt="2024-05-21T19:31:16.430" v="2"/>
              <pc2:cmMkLst xmlns:pc2="http://schemas.microsoft.com/office/powerpoint/2019/9/main/command">
                <pc:docMk/>
                <pc:sldMk cId="2637369605" sldId="283"/>
                <pc2:cmMk id="{9AA3AE48-6C5F-46E8-8D67-CD14A6FE6DEE}"/>
              </pc2:cmMkLst>
              <pc226:cmRplyChg chg="add mod">
                <pc226:chgData name="Thomas Measey" userId="085f136d-5a28-446c-a40e-90160d3ebe1f" providerId="ADAL" clId="{7EBADF64-F15C-4FDA-8858-CA64C656ABB8}" dt="2024-05-21T19:31:16.430" v="2"/>
                <pc2:cmRplyMkLst xmlns:pc2="http://schemas.microsoft.com/office/powerpoint/2019/9/main/command">
                  <pc:docMk/>
                  <pc:sldMk cId="2637369605" sldId="283"/>
                  <pc2:cmMk id="{9AA3AE48-6C5F-46E8-8D67-CD14A6FE6DEE}"/>
                  <pc2:cmRplyMk id="{7E52F9C7-68F7-4B18-A213-694323241FC9}"/>
                </pc2:cmRplyMkLst>
              </pc226:cmRplyChg>
            </pc226:cmChg>
          </p:ext>
        </pc:extLst>
      </pc:sldChg>
      <pc:sldChg chg="addCm">
        <pc:chgData name="Thomas Measey" userId="085f136d-5a28-446c-a40e-90160d3ebe1f" providerId="ADAL" clId="{7EBADF64-F15C-4FDA-8858-CA64C656ABB8}" dt="2024-05-21T19:21:46.392" v="0"/>
        <pc:sldMkLst>
          <pc:docMk/>
          <pc:sldMk cId="4078767702" sldId="285"/>
        </pc:sldMkLst>
        <pc:extLst>
          <p:ext xmlns:p="http://schemas.openxmlformats.org/presentationml/2006/main" uri="{D6D511B9-2390-475A-947B-AFAB55BFBCF1}">
            <pc226:cmChg xmlns:pc226="http://schemas.microsoft.com/office/powerpoint/2022/06/main/command" chg="add">
              <pc226:chgData name="Thomas Measey" userId="085f136d-5a28-446c-a40e-90160d3ebe1f" providerId="ADAL" clId="{7EBADF64-F15C-4FDA-8858-CA64C656ABB8}" dt="2024-05-21T19:21:46.392" v="0"/>
              <pc2:cmMkLst xmlns:pc2="http://schemas.microsoft.com/office/powerpoint/2019/9/main/command">
                <pc:docMk/>
                <pc:sldMk cId="4078767702" sldId="285"/>
                <pc2:cmMk id="{C43AEA11-9B06-4E36-AF47-983E72F0D0DA}"/>
              </pc2:cmMkLst>
            </pc226:cmChg>
          </p:ext>
        </pc:extLst>
      </pc:sldChg>
      <pc:sldChg chg="addCm modCm">
        <pc:chgData name="Thomas Measey" userId="085f136d-5a28-446c-a40e-90160d3ebe1f" providerId="ADAL" clId="{7EBADF64-F15C-4FDA-8858-CA64C656ABB8}" dt="2024-05-21T19:34:22.756" v="4"/>
        <pc:sldMkLst>
          <pc:docMk/>
          <pc:sldMk cId="4249609327" sldId="287"/>
        </pc:sldMkLst>
        <pc:extLst>
          <p:ext xmlns:p="http://schemas.openxmlformats.org/presentationml/2006/main" uri="{D6D511B9-2390-475A-947B-AFAB55BFBCF1}">
            <pc226:cmChg xmlns:pc226="http://schemas.microsoft.com/office/powerpoint/2022/06/main/command" chg="add mod">
              <pc226:chgData name="Thomas Measey" userId="085f136d-5a28-446c-a40e-90160d3ebe1f" providerId="ADAL" clId="{7EBADF64-F15C-4FDA-8858-CA64C656ABB8}" dt="2024-05-21T19:34:22.756" v="4"/>
              <pc2:cmMkLst xmlns:pc2="http://schemas.microsoft.com/office/powerpoint/2019/9/main/command">
                <pc:docMk/>
                <pc:sldMk cId="4249609327" sldId="287"/>
                <pc2:cmMk id="{D13AD9B6-0130-45DF-B0FE-DA3E64B55E8F}"/>
              </pc2:cmMkLst>
            </pc226:cmChg>
          </p:ext>
        </pc:extLst>
      </pc:sldChg>
    </pc:docChg>
  </pc:docChgLst>
  <pc:docChgLst>
    <pc:chgData name="Sarah Burke" userId="S::sarahburke@openhealthgroup.com::ad96771b-24ff-49a2-8d9e-b8028dd6ce61" providerId="AD" clId="Web-{51488C94-2B1B-33FA-97C1-234AFFEC3579}"/>
    <pc:docChg chg="">
      <pc:chgData name="Sarah Burke" userId="S::sarahburke@openhealthgroup.com::ad96771b-24ff-49a2-8d9e-b8028dd6ce61" providerId="AD" clId="Web-{51488C94-2B1B-33FA-97C1-234AFFEC3579}" dt="2024-05-14T20:40:45.064" v="0"/>
      <pc:docMkLst>
        <pc:docMk/>
      </pc:docMkLst>
      <pc:sldChg chg="modCm">
        <pc:chgData name="Sarah Burke" userId="S::sarahburke@openhealthgroup.com::ad96771b-24ff-49a2-8d9e-b8028dd6ce61" providerId="AD" clId="Web-{51488C94-2B1B-33FA-97C1-234AFFEC3579}" dt="2024-05-14T20:40:45.064" v="0"/>
        <pc:sldMkLst>
          <pc:docMk/>
          <pc:sldMk cId="4078767702" sldId="285"/>
        </pc:sldMkLst>
        <pc:extLst>
          <p:ext xmlns:p="http://schemas.openxmlformats.org/presentationml/2006/main" uri="{D6D511B9-2390-475A-947B-AFAB55BFBCF1}">
            <pc226:cmChg xmlns:pc226="http://schemas.microsoft.com/office/powerpoint/2022/06/main/command" chg="">
              <pc226:chgData name="Sarah Burke" userId="S::sarahburke@openhealthgroup.com::ad96771b-24ff-49a2-8d9e-b8028dd6ce61" providerId="AD" clId="Web-{51488C94-2B1B-33FA-97C1-234AFFEC3579}" dt="2024-05-14T20:40:45.064" v="0"/>
              <pc2:cmMkLst xmlns:pc2="http://schemas.microsoft.com/office/powerpoint/2019/9/main/command">
                <pc:docMk/>
                <pc:sldMk cId="4078767702" sldId="285"/>
                <pc2:cmMk id="{83DA0CCD-DB0F-4E15-9BD5-4537DB3D9E80}"/>
              </pc2:cmMkLst>
              <pc226:cmRplyChg chg="mod">
                <pc226:chgData name="Sarah Burke" userId="S::sarahburke@openhealthgroup.com::ad96771b-24ff-49a2-8d9e-b8028dd6ce61" providerId="AD" clId="Web-{51488C94-2B1B-33FA-97C1-234AFFEC3579}" dt="2024-05-14T20:40:45.064" v="0"/>
                <pc2:cmRplyMkLst xmlns:pc2="http://schemas.microsoft.com/office/powerpoint/2019/9/main/command">
                  <pc:docMk/>
                  <pc:sldMk cId="4078767702" sldId="285"/>
                  <pc2:cmMk id="{83DA0CCD-DB0F-4E15-9BD5-4537DB3D9E80}"/>
                  <pc2:cmRplyMk id="{0B8AB830-2032-41F6-AC3D-0C50658A8292}"/>
                </pc2:cmRplyMkLst>
              </pc226:cmRplyChg>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52600242609"/>
          <c:y val="5.3047732957201478E-2"/>
          <c:w val="0.79065436578925297"/>
          <c:h val="0.86719039941003939"/>
        </c:manualLayout>
      </c:layout>
      <c:scatterChart>
        <c:scatterStyle val="lineMarker"/>
        <c:varyColors val="0"/>
        <c:ser>
          <c:idx val="0"/>
          <c:order val="0"/>
          <c:tx>
            <c:strRef>
              <c:f>Sheet1!$C$1</c:f>
              <c:strCache>
                <c:ptCount val="1"/>
                <c:pt idx="0">
                  <c:v>Presence (n=84)</c:v>
                </c:pt>
              </c:strCache>
            </c:strRef>
          </c:tx>
          <c:spPr>
            <a:ln w="28575" cap="rnd">
              <a:solidFill>
                <a:srgbClr val="741D62"/>
              </a:solidFill>
              <a:round/>
            </a:ln>
            <a:effectLst/>
          </c:spPr>
          <c:marker>
            <c:symbol val="x"/>
            <c:size val="7"/>
            <c:spPr>
              <a:solidFill>
                <a:srgbClr val="741D62"/>
              </a:solidFill>
              <a:ln w="9525">
                <a:solidFill>
                  <a:srgbClr val="741D62"/>
                </a:solidFill>
              </a:ln>
              <a:effectLst/>
            </c:spPr>
          </c:marker>
          <c:errBars>
            <c:errDir val="y"/>
            <c:errBarType val="both"/>
            <c:errValType val="cust"/>
            <c:noEndCap val="0"/>
            <c:plus>
              <c:numRef>
                <c:f>Sheet1!$D$3:$D$10</c:f>
                <c:numCache>
                  <c:formatCode>General</c:formatCode>
                  <c:ptCount val="8"/>
                  <c:pt idx="0">
                    <c:v>0</c:v>
                  </c:pt>
                  <c:pt idx="1">
                    <c:v>0.32</c:v>
                  </c:pt>
                  <c:pt idx="2">
                    <c:v>0.37</c:v>
                  </c:pt>
                  <c:pt idx="3">
                    <c:v>0.38</c:v>
                  </c:pt>
                  <c:pt idx="4">
                    <c:v>0.4</c:v>
                  </c:pt>
                  <c:pt idx="5">
                    <c:v>0.46</c:v>
                  </c:pt>
                  <c:pt idx="6">
                    <c:v>0.46</c:v>
                  </c:pt>
                  <c:pt idx="7">
                    <c:v>0.56000000000000005</c:v>
                  </c:pt>
                </c:numCache>
              </c:numRef>
            </c:plus>
            <c:minus>
              <c:numRef>
                <c:f>Sheet1!$D$3:$D$10</c:f>
                <c:numCache>
                  <c:formatCode>General</c:formatCode>
                  <c:ptCount val="8"/>
                  <c:pt idx="0">
                    <c:v>0</c:v>
                  </c:pt>
                  <c:pt idx="1">
                    <c:v>0.32</c:v>
                  </c:pt>
                  <c:pt idx="2">
                    <c:v>0.37</c:v>
                  </c:pt>
                  <c:pt idx="3">
                    <c:v>0.38</c:v>
                  </c:pt>
                  <c:pt idx="4">
                    <c:v>0.4</c:v>
                  </c:pt>
                  <c:pt idx="5">
                    <c:v>0.46</c:v>
                  </c:pt>
                  <c:pt idx="6">
                    <c:v>0.46</c:v>
                  </c:pt>
                  <c:pt idx="7">
                    <c:v>0.56000000000000005</c:v>
                  </c:pt>
                </c:numCache>
              </c:numRef>
            </c:minus>
            <c:spPr>
              <a:noFill/>
              <a:ln w="9525" cap="flat" cmpd="sng" algn="ctr">
                <a:solidFill>
                  <a:srgbClr val="741D62"/>
                </a:solidFill>
                <a:round/>
              </a:ln>
              <a:effectLst/>
            </c:spPr>
          </c:errBars>
          <c:xVal>
            <c:numRef>
              <c:f>Sheet1!$B$3:$B$10</c:f>
              <c:numCache>
                <c:formatCode>General</c:formatCode>
                <c:ptCount val="8"/>
                <c:pt idx="0">
                  <c:v>0</c:v>
                </c:pt>
                <c:pt idx="1">
                  <c:v>0.95</c:v>
                </c:pt>
                <c:pt idx="2">
                  <c:v>1.95</c:v>
                </c:pt>
                <c:pt idx="3">
                  <c:v>2.95</c:v>
                </c:pt>
                <c:pt idx="4">
                  <c:v>3.95</c:v>
                </c:pt>
                <c:pt idx="5">
                  <c:v>4.95</c:v>
                </c:pt>
                <c:pt idx="6">
                  <c:v>5.95</c:v>
                </c:pt>
                <c:pt idx="7">
                  <c:v>6.95</c:v>
                </c:pt>
              </c:numCache>
            </c:numRef>
          </c:xVal>
          <c:yVal>
            <c:numRef>
              <c:f>Sheet1!$C$3:$C$10</c:f>
              <c:numCache>
                <c:formatCode>General</c:formatCode>
                <c:ptCount val="8"/>
                <c:pt idx="0" formatCode="0.0">
                  <c:v>0</c:v>
                </c:pt>
                <c:pt idx="1">
                  <c:v>-1.3</c:v>
                </c:pt>
                <c:pt idx="2">
                  <c:v>-1</c:v>
                </c:pt>
                <c:pt idx="3">
                  <c:v>-0.9</c:v>
                </c:pt>
                <c:pt idx="4">
                  <c:v>-0.8</c:v>
                </c:pt>
                <c:pt idx="5">
                  <c:v>-0.8</c:v>
                </c:pt>
                <c:pt idx="6">
                  <c:v>-0.4</c:v>
                </c:pt>
                <c:pt idx="7">
                  <c:v>-0.3</c:v>
                </c:pt>
              </c:numCache>
            </c:numRef>
          </c:yVal>
          <c:smooth val="0"/>
          <c:extLst xmlns:c15="http://schemas.microsoft.com/office/drawing/2012/chart">
            <c:ext xmlns:c16="http://schemas.microsoft.com/office/drawing/2014/chart" uri="{C3380CC4-5D6E-409C-BE32-E72D297353CC}">
              <c16:uniqueId val="{00000000-7B8B-4327-B1EE-4A218E7DE49B}"/>
            </c:ext>
          </c:extLst>
        </c:ser>
        <c:ser>
          <c:idx val="1"/>
          <c:order val="1"/>
          <c:tx>
            <c:strRef>
              <c:f>Sheet1!$C$12</c:f>
              <c:strCache>
                <c:ptCount val="1"/>
                <c:pt idx="0">
                  <c:v>Absence (n=117)</c:v>
                </c:pt>
              </c:strCache>
            </c:strRef>
          </c:tx>
          <c:spPr>
            <a:ln w="28575" cap="rnd">
              <a:solidFill>
                <a:srgbClr val="FFC000"/>
              </a:solidFill>
              <a:round/>
            </a:ln>
            <a:effectLst/>
          </c:spPr>
          <c:marker>
            <c:symbol val="circle"/>
            <c:size val="7"/>
            <c:spPr>
              <a:solidFill>
                <a:srgbClr val="FFC000"/>
              </a:solidFill>
              <a:ln w="9525">
                <a:solidFill>
                  <a:srgbClr val="FFC000"/>
                </a:solidFill>
              </a:ln>
              <a:effectLst/>
            </c:spPr>
          </c:marker>
          <c:errBars>
            <c:errDir val="y"/>
            <c:errBarType val="both"/>
            <c:errValType val="cust"/>
            <c:noEndCap val="0"/>
            <c:plus>
              <c:numRef>
                <c:f>Sheet1!$D$14:$D$21</c:f>
                <c:numCache>
                  <c:formatCode>General</c:formatCode>
                  <c:ptCount val="8"/>
                  <c:pt idx="1">
                    <c:v>0.28000000000000003</c:v>
                  </c:pt>
                  <c:pt idx="2">
                    <c:v>0.31</c:v>
                  </c:pt>
                  <c:pt idx="3">
                    <c:v>0.32</c:v>
                  </c:pt>
                  <c:pt idx="4">
                    <c:v>0.33</c:v>
                  </c:pt>
                  <c:pt idx="5">
                    <c:v>0.38</c:v>
                  </c:pt>
                  <c:pt idx="6">
                    <c:v>0.38</c:v>
                  </c:pt>
                  <c:pt idx="7">
                    <c:v>0.45</c:v>
                  </c:pt>
                </c:numCache>
              </c:numRef>
            </c:plus>
            <c:minus>
              <c:numRef>
                <c:f>Sheet1!$D$14:$D$21</c:f>
                <c:numCache>
                  <c:formatCode>General</c:formatCode>
                  <c:ptCount val="8"/>
                  <c:pt idx="1">
                    <c:v>0.28000000000000003</c:v>
                  </c:pt>
                  <c:pt idx="2">
                    <c:v>0.31</c:v>
                  </c:pt>
                  <c:pt idx="3">
                    <c:v>0.32</c:v>
                  </c:pt>
                  <c:pt idx="4">
                    <c:v>0.33</c:v>
                  </c:pt>
                  <c:pt idx="5">
                    <c:v>0.38</c:v>
                  </c:pt>
                  <c:pt idx="6">
                    <c:v>0.38</c:v>
                  </c:pt>
                  <c:pt idx="7">
                    <c:v>0.45</c:v>
                  </c:pt>
                </c:numCache>
              </c:numRef>
            </c:minus>
            <c:spPr>
              <a:noFill/>
              <a:ln w="9525" cap="flat" cmpd="sng" algn="ctr">
                <a:solidFill>
                  <a:srgbClr val="FFC000"/>
                </a:solidFill>
                <a:round/>
              </a:ln>
              <a:effectLst/>
            </c:spPr>
          </c:errBars>
          <c:xVal>
            <c:numRef>
              <c:f>Sheet1!$B$14:$B$21</c:f>
              <c:numCache>
                <c:formatCode>General</c:formatCode>
                <c:ptCount val="8"/>
                <c:pt idx="0">
                  <c:v>0</c:v>
                </c:pt>
                <c:pt idx="1">
                  <c:v>1.05</c:v>
                </c:pt>
                <c:pt idx="2">
                  <c:v>2.0499999999999998</c:v>
                </c:pt>
                <c:pt idx="3">
                  <c:v>3.0500000000000003</c:v>
                </c:pt>
                <c:pt idx="4">
                  <c:v>4.05</c:v>
                </c:pt>
                <c:pt idx="5">
                  <c:v>5.05</c:v>
                </c:pt>
                <c:pt idx="6">
                  <c:v>6.05</c:v>
                </c:pt>
                <c:pt idx="7">
                  <c:v>7.05</c:v>
                </c:pt>
              </c:numCache>
            </c:numRef>
          </c:xVal>
          <c:yVal>
            <c:numRef>
              <c:f>Sheet1!$C$14:$C$21</c:f>
              <c:numCache>
                <c:formatCode>0.0</c:formatCode>
                <c:ptCount val="8"/>
                <c:pt idx="0">
                  <c:v>0</c:v>
                </c:pt>
                <c:pt idx="1">
                  <c:v>-1.5</c:v>
                </c:pt>
                <c:pt idx="2">
                  <c:v>-1.1000000000000001</c:v>
                </c:pt>
                <c:pt idx="3">
                  <c:v>-1.7</c:v>
                </c:pt>
                <c:pt idx="4">
                  <c:v>-1.2</c:v>
                </c:pt>
                <c:pt idx="5">
                  <c:v>-0.8</c:v>
                </c:pt>
                <c:pt idx="6">
                  <c:v>-0.6</c:v>
                </c:pt>
                <c:pt idx="7">
                  <c:v>-0.4</c:v>
                </c:pt>
              </c:numCache>
            </c:numRef>
          </c:yVal>
          <c:smooth val="0"/>
          <c:extLst>
            <c:ext xmlns:c16="http://schemas.microsoft.com/office/drawing/2014/chart" uri="{C3380CC4-5D6E-409C-BE32-E72D297353CC}">
              <c16:uniqueId val="{00000001-7B8B-4327-B1EE-4A218E7DE49B}"/>
            </c:ext>
          </c:extLst>
        </c:ser>
        <c:ser>
          <c:idx val="2"/>
          <c:order val="2"/>
          <c:tx>
            <c:strRef>
              <c:f>Sheet1!$C$23</c:f>
              <c:strCache>
                <c:ptCount val="1"/>
                <c:pt idx="0">
                  <c:v>Zero line</c:v>
                </c:pt>
              </c:strCache>
            </c:strRef>
          </c:tx>
          <c:spPr>
            <a:ln w="19050" cap="rnd">
              <a:solidFill>
                <a:schemeClr val="tx1"/>
              </a:solidFill>
              <a:prstDash val="solid"/>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7B8B-4327-B1EE-4A218E7DE49B}"/>
                </c:ext>
              </c:extLst>
            </c:dLbl>
            <c:dLbl>
              <c:idx val="1"/>
              <c:delete val="1"/>
              <c:extLst>
                <c:ext xmlns:c15="http://schemas.microsoft.com/office/drawing/2012/chart" uri="{CE6537A1-D6FC-4f65-9D91-7224C49458BB}"/>
                <c:ext xmlns:c16="http://schemas.microsoft.com/office/drawing/2014/chart" uri="{C3380CC4-5D6E-409C-BE32-E72D297353CC}">
                  <c16:uniqueId val="{00000003-7B8B-4327-B1EE-4A218E7DE49B}"/>
                </c:ext>
              </c:extLst>
            </c:dLbl>
            <c:dLbl>
              <c:idx val="2"/>
              <c:delete val="1"/>
              <c:extLst>
                <c:ext xmlns:c15="http://schemas.microsoft.com/office/drawing/2012/chart" uri="{CE6537A1-D6FC-4f65-9D91-7224C49458BB}"/>
                <c:ext xmlns:c16="http://schemas.microsoft.com/office/drawing/2014/chart" uri="{C3380CC4-5D6E-409C-BE32-E72D297353CC}">
                  <c16:uniqueId val="{00000004-7B8B-4327-B1EE-4A218E7DE49B}"/>
                </c:ext>
              </c:extLst>
            </c:dLbl>
            <c:dLbl>
              <c:idx val="3"/>
              <c:delete val="1"/>
              <c:extLst>
                <c:ext xmlns:c15="http://schemas.microsoft.com/office/drawing/2012/chart" uri="{CE6537A1-D6FC-4f65-9D91-7224C49458BB}"/>
                <c:ext xmlns:c16="http://schemas.microsoft.com/office/drawing/2014/chart" uri="{C3380CC4-5D6E-409C-BE32-E72D297353CC}">
                  <c16:uniqueId val="{00000005-7B8B-4327-B1EE-4A218E7DE49B}"/>
                </c:ext>
              </c:extLst>
            </c:dLbl>
            <c:dLbl>
              <c:idx val="4"/>
              <c:delete val="1"/>
              <c:extLst>
                <c:ext xmlns:c15="http://schemas.microsoft.com/office/drawing/2012/chart" uri="{CE6537A1-D6FC-4f65-9D91-7224C49458BB}"/>
                <c:ext xmlns:c16="http://schemas.microsoft.com/office/drawing/2014/chart" uri="{C3380CC4-5D6E-409C-BE32-E72D297353CC}">
                  <c16:uniqueId val="{00000006-7B8B-4327-B1EE-4A218E7DE49B}"/>
                </c:ext>
              </c:extLst>
            </c:dLbl>
            <c:dLbl>
              <c:idx val="5"/>
              <c:delete val="1"/>
              <c:extLst>
                <c:ext xmlns:c15="http://schemas.microsoft.com/office/drawing/2012/chart" uri="{CE6537A1-D6FC-4f65-9D91-7224C49458BB}"/>
                <c:ext xmlns:c16="http://schemas.microsoft.com/office/drawing/2014/chart" uri="{C3380CC4-5D6E-409C-BE32-E72D297353CC}">
                  <c16:uniqueId val="{00000007-7B8B-4327-B1EE-4A218E7DE49B}"/>
                </c:ext>
              </c:extLst>
            </c:dLbl>
            <c:dLbl>
              <c:idx val="6"/>
              <c:delete val="1"/>
              <c:extLst>
                <c:ext xmlns:c15="http://schemas.microsoft.com/office/drawing/2012/chart" uri="{CE6537A1-D6FC-4f65-9D91-7224C49458BB}"/>
                <c:ext xmlns:c16="http://schemas.microsoft.com/office/drawing/2014/chart" uri="{C3380CC4-5D6E-409C-BE32-E72D297353CC}">
                  <c16:uniqueId val="{00000008-7B8B-4327-B1EE-4A218E7DE49B}"/>
                </c:ext>
              </c:extLst>
            </c:dLbl>
            <c:dLbl>
              <c:idx val="7"/>
              <c:delete val="1"/>
              <c:extLst>
                <c:ext xmlns:c15="http://schemas.microsoft.com/office/drawing/2012/chart" uri="{CE6537A1-D6FC-4f65-9D91-7224C49458BB}"/>
                <c:ext xmlns:c16="http://schemas.microsoft.com/office/drawing/2014/chart" uri="{C3380CC4-5D6E-409C-BE32-E72D297353CC}">
                  <c16:uniqueId val="{00000009-7B8B-4327-B1EE-4A218E7DE49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Sheet1!$B$25:$B$33</c:f>
              <c:numCache>
                <c:formatCode>General</c:formatCode>
                <c:ptCount val="9"/>
                <c:pt idx="0">
                  <c:v>0</c:v>
                </c:pt>
                <c:pt idx="1">
                  <c:v>1</c:v>
                </c:pt>
                <c:pt idx="2">
                  <c:v>2</c:v>
                </c:pt>
                <c:pt idx="3">
                  <c:v>3</c:v>
                </c:pt>
                <c:pt idx="4">
                  <c:v>4</c:v>
                </c:pt>
                <c:pt idx="5">
                  <c:v>5</c:v>
                </c:pt>
                <c:pt idx="6">
                  <c:v>6</c:v>
                </c:pt>
                <c:pt idx="7">
                  <c:v>7</c:v>
                </c:pt>
                <c:pt idx="8">
                  <c:v>8</c:v>
                </c:pt>
              </c:numCache>
            </c:numRef>
          </c:xVal>
          <c:yVal>
            <c:numRef>
              <c:f>Sheet1!$C$25:$C$33</c:f>
              <c:numCache>
                <c:formatCode>General</c:formatCode>
                <c:ptCount val="9"/>
                <c:pt idx="0">
                  <c:v>0</c:v>
                </c:pt>
                <c:pt idx="1">
                  <c:v>0</c:v>
                </c:pt>
                <c:pt idx="2">
                  <c:v>0</c:v>
                </c:pt>
                <c:pt idx="3">
                  <c:v>0</c:v>
                </c:pt>
                <c:pt idx="4">
                  <c:v>0</c:v>
                </c:pt>
                <c:pt idx="5">
                  <c:v>0</c:v>
                </c:pt>
                <c:pt idx="6">
                  <c:v>0</c:v>
                </c:pt>
                <c:pt idx="7">
                  <c:v>0</c:v>
                </c:pt>
                <c:pt idx="8">
                  <c:v>0</c:v>
                </c:pt>
              </c:numCache>
            </c:numRef>
          </c:yVal>
          <c:smooth val="0"/>
          <c:extLst>
            <c:ext xmlns:c16="http://schemas.microsoft.com/office/drawing/2014/chart" uri="{C3380CC4-5D6E-409C-BE32-E72D297353CC}">
              <c16:uniqueId val="{0000000A-7B8B-4327-B1EE-4A218E7DE49B}"/>
            </c:ext>
          </c:extLst>
        </c:ser>
        <c:ser>
          <c:idx val="3"/>
          <c:order val="3"/>
          <c:tx>
            <c:strRef>
              <c:f>Sheet1!$D$23</c:f>
              <c:strCache>
                <c:ptCount val="1"/>
                <c:pt idx="0">
                  <c:v>MCID for improvement</c:v>
                </c:pt>
              </c:strCache>
            </c:strRef>
          </c:tx>
          <c:spPr>
            <a:ln w="19050" cap="rnd">
              <a:solidFill>
                <a:schemeClr val="accent3"/>
              </a:solidFill>
              <a:prstDash val="dash"/>
              <a:round/>
            </a:ln>
            <a:effectLst/>
          </c:spPr>
          <c:marker>
            <c:symbol val="none"/>
          </c:marker>
          <c:xVal>
            <c:numRef>
              <c:f>Sheet1!$B$25:$B$33</c:f>
              <c:numCache>
                <c:formatCode>General</c:formatCode>
                <c:ptCount val="9"/>
                <c:pt idx="0">
                  <c:v>0</c:v>
                </c:pt>
                <c:pt idx="1">
                  <c:v>1</c:v>
                </c:pt>
                <c:pt idx="2">
                  <c:v>2</c:v>
                </c:pt>
                <c:pt idx="3">
                  <c:v>3</c:v>
                </c:pt>
                <c:pt idx="4">
                  <c:v>4</c:v>
                </c:pt>
                <c:pt idx="5">
                  <c:v>5</c:v>
                </c:pt>
                <c:pt idx="6">
                  <c:v>6</c:v>
                </c:pt>
                <c:pt idx="7">
                  <c:v>7</c:v>
                </c:pt>
                <c:pt idx="8">
                  <c:v>8</c:v>
                </c:pt>
              </c:numCache>
            </c:numRef>
          </c:xVal>
          <c:yVal>
            <c:numRef>
              <c:f>Sheet1!$D$25:$D$33</c:f>
              <c:numCache>
                <c:formatCode>General</c:formatCode>
                <c:ptCount val="9"/>
                <c:pt idx="0">
                  <c:v>-5</c:v>
                </c:pt>
                <c:pt idx="1">
                  <c:v>-5</c:v>
                </c:pt>
                <c:pt idx="2">
                  <c:v>-5</c:v>
                </c:pt>
                <c:pt idx="3">
                  <c:v>-5</c:v>
                </c:pt>
                <c:pt idx="4">
                  <c:v>-5</c:v>
                </c:pt>
                <c:pt idx="5">
                  <c:v>-5</c:v>
                </c:pt>
                <c:pt idx="6">
                  <c:v>-5</c:v>
                </c:pt>
                <c:pt idx="7">
                  <c:v>-5</c:v>
                </c:pt>
                <c:pt idx="8">
                  <c:v>-5</c:v>
                </c:pt>
              </c:numCache>
            </c:numRef>
          </c:yVal>
          <c:smooth val="0"/>
          <c:extLst>
            <c:ext xmlns:c16="http://schemas.microsoft.com/office/drawing/2014/chart" uri="{C3380CC4-5D6E-409C-BE32-E72D297353CC}">
              <c16:uniqueId val="{0000000B-7B8B-4327-B1EE-4A218E7DE49B}"/>
            </c:ext>
          </c:extLst>
        </c:ser>
        <c:ser>
          <c:idx val="4"/>
          <c:order val="4"/>
          <c:tx>
            <c:strRef>
              <c:f>Sheet1!$E$23</c:f>
              <c:strCache>
                <c:ptCount val="1"/>
                <c:pt idx="0">
                  <c:v>MCID for worsening</c:v>
                </c:pt>
              </c:strCache>
            </c:strRef>
          </c:tx>
          <c:spPr>
            <a:ln w="19050" cap="rnd">
              <a:solidFill>
                <a:schemeClr val="accent3"/>
              </a:solidFill>
              <a:prstDash val="dash"/>
              <a:round/>
            </a:ln>
            <a:effectLst/>
          </c:spPr>
          <c:marker>
            <c:symbol val="none"/>
          </c:marker>
          <c:xVal>
            <c:numRef>
              <c:f>Sheet1!$B$25:$B$33</c:f>
              <c:numCache>
                <c:formatCode>General</c:formatCode>
                <c:ptCount val="9"/>
                <c:pt idx="0">
                  <c:v>0</c:v>
                </c:pt>
                <c:pt idx="1">
                  <c:v>1</c:v>
                </c:pt>
                <c:pt idx="2">
                  <c:v>2</c:v>
                </c:pt>
                <c:pt idx="3">
                  <c:v>3</c:v>
                </c:pt>
                <c:pt idx="4">
                  <c:v>4</c:v>
                </c:pt>
                <c:pt idx="5">
                  <c:v>5</c:v>
                </c:pt>
                <c:pt idx="6">
                  <c:v>6</c:v>
                </c:pt>
                <c:pt idx="7">
                  <c:v>7</c:v>
                </c:pt>
                <c:pt idx="8">
                  <c:v>8</c:v>
                </c:pt>
              </c:numCache>
            </c:numRef>
          </c:xVal>
          <c:yVal>
            <c:numRef>
              <c:f>Sheet1!$E$25:$E$33</c:f>
              <c:numCache>
                <c:formatCode>General</c:formatCode>
                <c:ptCount val="9"/>
                <c:pt idx="0">
                  <c:v>5</c:v>
                </c:pt>
                <c:pt idx="1">
                  <c:v>5</c:v>
                </c:pt>
                <c:pt idx="2">
                  <c:v>5</c:v>
                </c:pt>
                <c:pt idx="3">
                  <c:v>5</c:v>
                </c:pt>
                <c:pt idx="4">
                  <c:v>5</c:v>
                </c:pt>
                <c:pt idx="5">
                  <c:v>5</c:v>
                </c:pt>
                <c:pt idx="6">
                  <c:v>5</c:v>
                </c:pt>
                <c:pt idx="7">
                  <c:v>5</c:v>
                </c:pt>
                <c:pt idx="8">
                  <c:v>5</c:v>
                </c:pt>
              </c:numCache>
            </c:numRef>
          </c:yVal>
          <c:smooth val="0"/>
          <c:extLst>
            <c:ext xmlns:c16="http://schemas.microsoft.com/office/drawing/2014/chart" uri="{C3380CC4-5D6E-409C-BE32-E72D297353CC}">
              <c16:uniqueId val="{0000000C-7B8B-4327-B1EE-4A218E7DE49B}"/>
            </c:ext>
          </c:extLst>
        </c:ser>
        <c:dLbls>
          <c:showLegendKey val="0"/>
          <c:showVal val="0"/>
          <c:showCatName val="0"/>
          <c:showSerName val="0"/>
          <c:showPercent val="0"/>
          <c:showBubbleSize val="0"/>
        </c:dLbls>
        <c:axId val="1461452287"/>
        <c:axId val="1461441887"/>
      </c:scatterChart>
      <c:valAx>
        <c:axId val="1461452287"/>
        <c:scaling>
          <c:orientation val="minMax"/>
          <c:max val="7.5"/>
          <c:min val="0"/>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61441887"/>
        <c:crossesAt val="-20"/>
        <c:crossBetween val="midCat"/>
      </c:valAx>
      <c:valAx>
        <c:axId val="1461441887"/>
        <c:scaling>
          <c:orientation val="minMax"/>
          <c:max val="10"/>
          <c:min val="-1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US" sz="1200" b="1"/>
                  <a:t>LS mean change (SE) from baseline</a:t>
                </a:r>
                <a:br>
                  <a:rPr lang="en-US" sz="1200" b="1"/>
                </a:br>
                <a:r>
                  <a:rPr lang="en-US" sz="1200" b="1"/>
                  <a:t>in PHQ-9 score</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0"/>
        <c:majorTickMark val="out"/>
        <c:minorTickMark val="out"/>
        <c:tickLblPos val="nextTo"/>
        <c:spPr>
          <a:solidFill>
            <a:schemeClr val="bg1"/>
          </a:solidFill>
          <a:ln>
            <a:solidFill>
              <a:schemeClr val="tx1">
                <a:lumMod val="65000"/>
                <a:lumOff val="3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61452287"/>
        <c:crosses val="autoZero"/>
        <c:crossBetween val="midCat"/>
        <c:majorUnit val="2"/>
        <c:minorUnit val="1"/>
      </c:valAx>
      <c:spPr>
        <a:noFill/>
        <a:ln>
          <a:noFill/>
        </a:ln>
        <a:effectLst/>
      </c:spPr>
    </c:plotArea>
    <c:legend>
      <c:legendPos val="t"/>
      <c:legendEntry>
        <c:idx val="2"/>
        <c:delete val="1"/>
      </c:legendEntry>
      <c:legendEntry>
        <c:idx val="3"/>
        <c:delete val="1"/>
      </c:legendEntry>
      <c:legendEntry>
        <c:idx val="4"/>
        <c:delete val="1"/>
      </c:legendEntry>
      <c:layout>
        <c:manualLayout>
          <c:xMode val="edge"/>
          <c:yMode val="edge"/>
          <c:x val="0.30591874585362405"/>
          <c:y val="7.841757016235084E-3"/>
          <c:w val="0.4292810000697112"/>
          <c:h val="0.2189932408840842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478155-897B-4F5F-8835-ED5B5E70D504}" type="datetimeFigureOut">
              <a:rPr lang="en-GB" smtClean="0"/>
              <a:t>03/06/2024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DF4EB-46CD-45D7-B9B3-90C921BFCB6A}" type="slidenum">
              <a:rPr lang="en-GB" smtClean="0"/>
              <a:t>‹#›</a:t>
            </a:fld>
            <a:endParaRPr lang="en-GB"/>
          </a:p>
        </p:txBody>
      </p:sp>
    </p:spTree>
    <p:extLst>
      <p:ext uri="{BB962C8B-B14F-4D97-AF65-F5344CB8AC3E}">
        <p14:creationId xmlns:p14="http://schemas.microsoft.com/office/powerpoint/2010/main" val="112380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All oral presentations must adhere to a 12-minute time limit, with 3 minutes for Q&amp;A.</a:t>
            </a:r>
            <a:endParaRPr lang="en-US" sz="18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2ECDF4EB-46CD-45D7-B9B3-90C921BFCB6A}" type="slidenum">
              <a:rPr lang="en-GB" smtClean="0"/>
              <a:t>1</a:t>
            </a:fld>
            <a:endParaRPr lang="en-GB"/>
          </a:p>
        </p:txBody>
      </p:sp>
    </p:spTree>
    <p:extLst>
      <p:ext uri="{BB962C8B-B14F-4D97-AF65-F5344CB8AC3E}">
        <p14:creationId xmlns:p14="http://schemas.microsoft.com/office/powerpoint/2010/main" val="750293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tab pos="0" algn="l"/>
              </a:tabLst>
              <a:defRP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Speaker notes</a:t>
            </a:r>
            <a:r>
              <a:rPr lang="en-US" sz="1800" b="0" dirty="0">
                <a:effectLst/>
                <a:latin typeface="Calibri" panose="020F0502020204030204" pitchFamily="34" charset="0"/>
                <a:ea typeface="Times New Roman" panose="02020603050405020304" pitchFamily="18" charset="0"/>
                <a:cs typeface="Calibri" panose="020F0502020204030204" pitchFamily="34" charset="0"/>
              </a:rPr>
              <a:t>:</a:t>
            </a:r>
          </a:p>
          <a:p>
            <a:pPr algn="l"/>
            <a:r>
              <a:rPr lang="en-US" sz="1800" b="0" i="0" u="none" strike="noStrike" baseline="0" dirty="0">
                <a:solidFill>
                  <a:srgbClr val="000000"/>
                </a:solidFill>
                <a:latin typeface="HelveticaNeueLTStd-LtCn"/>
              </a:rPr>
              <a:t>Participants in the placebo groups generally </a:t>
            </a:r>
            <a:r>
              <a:rPr lang="en-US" sz="1800" b="0" i="0" u="none" strike="noStrike" baseline="0">
                <a:solidFill>
                  <a:srgbClr val="000000"/>
                </a:solidFill>
                <a:latin typeface="HelveticaNeueLTStd-LtCn"/>
              </a:rPr>
              <a:t>reported worsening </a:t>
            </a:r>
            <a:r>
              <a:rPr lang="en-US" sz="1800" b="0" i="0" u="none" strike="noStrike" baseline="0" dirty="0">
                <a:solidFill>
                  <a:srgbClr val="000000"/>
                </a:solidFill>
                <a:latin typeface="HelveticaNeueLTStd-LtCn"/>
              </a:rPr>
              <a:t>while participants in the LXB groups generally reported no change or improvement.</a:t>
            </a:r>
          </a:p>
          <a:p>
            <a:pPr algn="l"/>
            <a:endParaRPr lang="en-US" sz="1800" b="0" i="0" u="none" strike="noStrike" baseline="0" dirty="0">
              <a:solidFill>
                <a:srgbClr val="000000"/>
              </a:solidFill>
              <a:latin typeface="HelveticaNeueLTStd-LtCn"/>
            </a:endParaRPr>
          </a:p>
          <a:p>
            <a:pPr marL="0" marR="0" lvl="0" indent="0" algn="l" defTabSz="914400" rtl="0" eaLnBrk="1" fontAlgn="auto" latinLnBrk="0" hangingPunct="1">
              <a:lnSpc>
                <a:spcPct val="200000"/>
              </a:lnSpc>
              <a:spcBef>
                <a:spcPts val="0"/>
              </a:spcBef>
              <a:spcAft>
                <a:spcPts val="0"/>
              </a:spcAft>
              <a:buClrTx/>
              <a:buSzTx/>
              <a:buFontTx/>
              <a:buNone/>
              <a:tabLst>
                <a:tab pos="0" algn="l"/>
              </a:tabLst>
              <a:defRP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ANNOTATIONS:</a:t>
            </a:r>
          </a:p>
          <a:p>
            <a:pPr marL="0" marR="0">
              <a:lnSpc>
                <a:spcPct val="200000"/>
              </a:lnSpc>
              <a:spcBef>
                <a:spcPts val="0"/>
              </a:spcBef>
              <a:spcAft>
                <a:spcPts val="0"/>
              </a:spcAft>
              <a:tabLst>
                <a:tab pos="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^Figure: T-14.1.5.1.3 Efficacy, p6A-F</a:t>
            </a:r>
          </a:p>
          <a:p>
            <a:endParaRPr lang="en-US" dirty="0"/>
          </a:p>
        </p:txBody>
      </p:sp>
      <p:sp>
        <p:nvSpPr>
          <p:cNvPr id="4" name="Slide Number Placeholder 3"/>
          <p:cNvSpPr>
            <a:spLocks noGrp="1"/>
          </p:cNvSpPr>
          <p:nvPr>
            <p:ph type="sldNum" sz="quarter" idx="5"/>
          </p:nvPr>
        </p:nvSpPr>
        <p:spPr/>
        <p:txBody>
          <a:bodyPr/>
          <a:lstStyle/>
          <a:p>
            <a:fld id="{2ECDF4EB-46CD-45D7-B9B3-90C921BFCB6A}" type="slidenum">
              <a:rPr lang="en-GB" smtClean="0"/>
              <a:t>11</a:t>
            </a:fld>
            <a:endParaRPr lang="en-GB"/>
          </a:p>
        </p:txBody>
      </p:sp>
    </p:spTree>
    <p:extLst>
      <p:ext uri="{BB962C8B-B14F-4D97-AF65-F5344CB8AC3E}">
        <p14:creationId xmlns:p14="http://schemas.microsoft.com/office/powerpoint/2010/main" val="888165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tab pos="0" algn="l"/>
              </a:tabLst>
              <a:defRP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Speaker notes</a:t>
            </a:r>
            <a:r>
              <a:rPr lang="en-US" sz="1800" b="0" dirty="0">
                <a:effectLst/>
                <a:latin typeface="Calibri" panose="020F0502020204030204" pitchFamily="34" charset="0"/>
                <a:ea typeface="Times New Roman" panose="02020603050405020304" pitchFamily="18" charset="0"/>
                <a:cs typeface="Calibri" panose="020F0502020204030204" pitchFamily="34" charset="0"/>
              </a:rPr>
              <a:t>:</a:t>
            </a:r>
          </a:p>
          <a:p>
            <a:pPr algn="l"/>
            <a:r>
              <a:rPr lang="en-US" sz="1800" b="0" i="0" u="none" strike="noStrike" baseline="0" dirty="0">
                <a:solidFill>
                  <a:srgbClr val="000000"/>
                </a:solidFill>
                <a:latin typeface="HelveticaNeueLTStd-LtCn"/>
              </a:rPr>
              <a:t>Changes in PHQ–9 scores from baseline to various time points throughout the study did not significantly differ between subgroups. </a:t>
            </a:r>
          </a:p>
          <a:p>
            <a:pPr algn="l"/>
            <a:r>
              <a:rPr lang="en-US" sz="1800" b="0" i="0" u="none" strike="noStrike" baseline="0" dirty="0">
                <a:solidFill>
                  <a:srgbClr val="000000"/>
                </a:solidFill>
                <a:latin typeface="HelveticaNeueLTStd-LtCn"/>
              </a:rPr>
              <a:t>There were no increases in severity of depressive symptoms from baseline in either subgroup.</a:t>
            </a:r>
          </a:p>
          <a:p>
            <a:pPr algn="l"/>
            <a:endParaRPr lang="en-US" sz="1800" b="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200000"/>
              </a:lnSpc>
              <a:spcBef>
                <a:spcPts val="0"/>
              </a:spcBef>
              <a:spcAft>
                <a:spcPts val="0"/>
              </a:spcAft>
              <a:buClrTx/>
              <a:buSzTx/>
              <a:buFontTx/>
              <a:buNone/>
              <a:tabLst>
                <a:tab pos="0" algn="l"/>
              </a:tabLst>
              <a:defRP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ANNOTATIONS:</a:t>
            </a:r>
          </a:p>
          <a:p>
            <a:pPr marL="0" marR="0">
              <a:lnSpc>
                <a:spcPct val="200000"/>
              </a:lnSpc>
              <a:spcBef>
                <a:spcPts val="0"/>
              </a:spcBef>
              <a:spcAft>
                <a:spcPts val="0"/>
              </a:spcAft>
              <a:tabLst>
                <a:tab pos="0" algn="l"/>
              </a:tabLst>
            </a:pPr>
            <a:r>
              <a:rPr lang="en-US" sz="1800" b="0" baseline="0" dirty="0">
                <a:effectLst/>
                <a:latin typeface="Arial" panose="020B0604020202020204" pitchFamily="34" charset="0"/>
                <a:ea typeface="Times New Roman" panose="02020603050405020304" pitchFamily="18" charset="0"/>
                <a:cs typeface="Times New Roman" panose="02020603050405020304" pitchFamily="18" charset="0"/>
              </a:rPr>
              <a:t>^Figure: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T-14.1.5.1.3 Efficacy, p7AB, p8AC, p9B, p10AC, p11AC</a:t>
            </a:r>
          </a:p>
          <a:p>
            <a:pPr marL="0" marR="0">
              <a:lnSpc>
                <a:spcPct val="200000"/>
              </a:lnSpc>
              <a:spcBef>
                <a:spcPts val="0"/>
              </a:spcBef>
              <a:spcAft>
                <a:spcPts val="0"/>
              </a:spcAft>
              <a:tabLst>
                <a:tab pos="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^MCID values: Kroenke 2012, p1A</a:t>
            </a:r>
          </a:p>
          <a:p>
            <a:pPr marL="0" marR="0">
              <a:lnSpc>
                <a:spcPct val="200000"/>
              </a:lnSpc>
              <a:spcBef>
                <a:spcPts val="0"/>
              </a:spcBef>
              <a:spcAft>
                <a:spcPts val="0"/>
              </a:spcAft>
              <a:tabLst>
                <a:tab pos="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^Footnote “a”: T-14.1.5.1.3 Efficacy, p7A, p12A</a:t>
            </a:r>
          </a:p>
          <a:p>
            <a:pPr marL="0" marR="0">
              <a:lnSpc>
                <a:spcPct val="200000"/>
              </a:lnSpc>
              <a:spcBef>
                <a:spcPts val="0"/>
              </a:spcBef>
              <a:spcAft>
                <a:spcPts val="0"/>
              </a:spcAft>
              <a:tabLst>
                <a:tab pos="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^Footnote “b”: T-14.1.5.1.3 Efficacy, p7F</a:t>
            </a:r>
          </a:p>
          <a:p>
            <a:pPr marL="0" marR="0">
              <a:lnSpc>
                <a:spcPct val="200000"/>
              </a:lnSpc>
              <a:spcBef>
                <a:spcPts val="0"/>
              </a:spcBef>
              <a:spcAft>
                <a:spcPts val="0"/>
              </a:spcAft>
              <a:tabLst>
                <a:tab pos="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^Footnote “c” T-14.1.5.1.3 Efficacy, p12B, p7A</a:t>
            </a:r>
          </a:p>
          <a:p>
            <a:pPr marL="0" marR="0">
              <a:lnSpc>
                <a:spcPct val="200000"/>
              </a:lnSpc>
              <a:spcBef>
                <a:spcPts val="0"/>
              </a:spcBef>
              <a:spcAft>
                <a:spcPts val="0"/>
              </a:spcAft>
              <a:tabLst>
                <a:tab pos="0" algn="l"/>
              </a:tabLs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^T-14.1.5.1.3 Efficacy, p7C, 8C, 9C, 10B, 11CD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^15-006 Final Clinical Study Report, p46A; ^Kroenke 2012, p281A (PHQ9 measures severity of depressive symptoms)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^Figure: T-14.1.5.1.3 Efficacy, p7AB, p8AB, p9B, p10AC, p11AC (all negative numbers, thus no increases in PHQ9 score)</a:t>
            </a:r>
          </a:p>
          <a:p>
            <a:endParaRPr lang="en-US" dirty="0"/>
          </a:p>
        </p:txBody>
      </p:sp>
      <p:sp>
        <p:nvSpPr>
          <p:cNvPr id="4" name="Slide Number Placeholder 3"/>
          <p:cNvSpPr>
            <a:spLocks noGrp="1"/>
          </p:cNvSpPr>
          <p:nvPr>
            <p:ph type="sldNum" sz="quarter" idx="5"/>
          </p:nvPr>
        </p:nvSpPr>
        <p:spPr/>
        <p:txBody>
          <a:bodyPr/>
          <a:lstStyle/>
          <a:p>
            <a:fld id="{2ECDF4EB-46CD-45D7-B9B3-90C921BFCB6A}" type="slidenum">
              <a:rPr lang="en-GB" smtClean="0"/>
              <a:t>12</a:t>
            </a:fld>
            <a:endParaRPr lang="en-GB"/>
          </a:p>
        </p:txBody>
      </p:sp>
    </p:spTree>
    <p:extLst>
      <p:ext uri="{BB962C8B-B14F-4D97-AF65-F5344CB8AC3E}">
        <p14:creationId xmlns:p14="http://schemas.microsoft.com/office/powerpoint/2010/main" val="1080361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ANNOTATIONS:</a:t>
            </a:r>
          </a:p>
          <a:p>
            <a:r>
              <a:rPr lang="en-US" sz="1800">
                <a:effectLst/>
                <a:latin typeface="Arial" panose="020B0604020202020204" pitchFamily="34" charset="0"/>
                <a:ea typeface="Times New Roman" panose="02020603050405020304" pitchFamily="18" charset="0"/>
                <a:cs typeface="Times New Roman" panose="02020603050405020304" pitchFamily="18" charset="0"/>
              </a:rPr>
              <a:t>Bullet 1 (and sub-bullets): ^15-006 Final Clinical Study Report, p116B; 15-006 Final Clinical Study Report, p116B (study day 58; 58/7= 8.3 weeks); day 82; 82/7= 11.7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effectLst/>
                <a:latin typeface="Arial" panose="020B0604020202020204" pitchFamily="34" charset="0"/>
                <a:cs typeface="Times New Roman" panose="02020603050405020304" pitchFamily="18" charset="0"/>
              </a:rPr>
              <a:t>Bullet 2: </a:t>
            </a:r>
            <a:r>
              <a:rPr lang="en-US" sz="1800">
                <a:effectLst/>
                <a:latin typeface="Arial" panose="020B0604020202020204" pitchFamily="34" charset="0"/>
                <a:ea typeface="Times New Roman" panose="02020603050405020304" pitchFamily="18" charset="0"/>
                <a:cs typeface="Times New Roman" panose="02020603050405020304" pitchFamily="18" charset="0"/>
              </a:rPr>
              <a:t>^T-14.1.5.1.3 Efficacy, p13ABC; ^15-006 Final Clinical Study Report, p116A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Times New Roman" panose="02020603050405020304" pitchFamily="18" charset="0"/>
                <a:cs typeface="Times New Roman" panose="02020603050405020304" pitchFamily="18" charset="0"/>
              </a:rPr>
              <a:t>Bullet 3: ^15-006 Final Clinical Study Report, p116D, note that attempted or completed suicides would be reported as AE of suicidal ideation or behavior</a:t>
            </a:r>
          </a:p>
          <a:p>
            <a:r>
              <a:rPr lang="en-US" b="0"/>
              <a:t>Footnote: </a:t>
            </a:r>
            <a:r>
              <a:rPr lang="en-US" sz="1800">
                <a:effectLst/>
                <a:latin typeface="Arial" panose="020B0604020202020204" pitchFamily="34" charset="0"/>
                <a:ea typeface="Times New Roman" panose="02020603050405020304" pitchFamily="18" charset="0"/>
                <a:cs typeface="Times New Roman" panose="02020603050405020304" pitchFamily="18" charset="0"/>
              </a:rPr>
              <a:t>^T-14.1.5.1.3 Efficacy, p13A</a:t>
            </a:r>
            <a:endParaRPr lang="en-US" b="0"/>
          </a:p>
        </p:txBody>
      </p:sp>
      <p:sp>
        <p:nvSpPr>
          <p:cNvPr id="4" name="Slide Number Placeholder 3"/>
          <p:cNvSpPr>
            <a:spLocks noGrp="1"/>
          </p:cNvSpPr>
          <p:nvPr>
            <p:ph type="sldNum" sz="quarter" idx="5"/>
          </p:nvPr>
        </p:nvSpPr>
        <p:spPr/>
        <p:txBody>
          <a:bodyPr/>
          <a:lstStyle/>
          <a:p>
            <a:fld id="{2ECDF4EB-46CD-45D7-B9B3-90C921BFCB6A}" type="slidenum">
              <a:rPr lang="en-GB" smtClean="0"/>
              <a:t>13</a:t>
            </a:fld>
            <a:endParaRPr lang="en-GB"/>
          </a:p>
        </p:txBody>
      </p:sp>
    </p:spTree>
    <p:extLst>
      <p:ext uri="{BB962C8B-B14F-4D97-AF65-F5344CB8AC3E}">
        <p14:creationId xmlns:p14="http://schemas.microsoft.com/office/powerpoint/2010/main" val="2665933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D5BDC-4E4E-D608-1807-E60E52FF8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D3E01D-8EAC-D4AC-7611-A00F4C824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6E5DBF-7937-CDE8-308A-6BC31924F2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Speaker notes:</a:t>
            </a:r>
          </a:p>
          <a:p>
            <a:r>
              <a:rPr kumimoji="0" lang="en-US" sz="12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The percentages of treatment-related TEAEs were numerically similar across subgroups with and without psychiatric and/or neurologic comorbidities.</a:t>
            </a: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sz="12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The percentages </a:t>
            </a:r>
            <a:r>
              <a:rPr kumimoji="0" lang="en-US" sz="12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of participants reporting TEAEs in each subgroup were generally consistent with those of the total population, including the percentage of TEAEs deemed to be related to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latin typeface="Calibri" panose="020F0502020204030204" pitchFamily="34" charset="0"/>
                <a:ea typeface="Times New Roman" panose="02020603050405020304" pitchFamily="18" charset="0"/>
                <a:cs typeface="Calibri" panose="020F0502020204030204" pitchFamily="34" charset="0"/>
              </a:rPr>
              <a:t>ANNOTATIONS:</a:t>
            </a: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^t-14-03-01-02-01-0oxb129 TEAEs, p1ABC</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^t-14-03-01-05-03-0oxb143, p1A</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^t-14-03-01-05-03-0oxb143_2, p1A</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^t-14-03-02-02-0oxb129 serious TEAEs, p1DE</a:t>
            </a:r>
            <a:endParaRPr kumimoji="0" lang="en-US" altLang="en-US" sz="1050" b="0" i="0" u="none" strike="noStrike" cap="none" normalizeH="0" baseline="0" dirty="0">
              <a:ln>
                <a:noFill/>
              </a:ln>
              <a:solidFill>
                <a:schemeClr val="tx1"/>
              </a:solidFill>
              <a:effectLst/>
            </a:endParaRPr>
          </a:p>
          <a:p>
            <a:endParaRPr lang="en-US" dirty="0"/>
          </a:p>
        </p:txBody>
      </p:sp>
      <p:sp>
        <p:nvSpPr>
          <p:cNvPr id="4" name="Slide Number Placeholder 3">
            <a:extLst>
              <a:ext uri="{FF2B5EF4-FFF2-40B4-BE49-F238E27FC236}">
                <a16:creationId xmlns:a16="http://schemas.microsoft.com/office/drawing/2014/main" id="{A7AF1C2F-BF85-74A9-BC48-5BDEF0BEE3EF}"/>
              </a:ext>
            </a:extLst>
          </p:cNvPr>
          <p:cNvSpPr>
            <a:spLocks noGrp="1"/>
          </p:cNvSpPr>
          <p:nvPr>
            <p:ph type="sldNum" sz="quarter" idx="5"/>
          </p:nvPr>
        </p:nvSpPr>
        <p:spPr/>
        <p:txBody>
          <a:bodyPr/>
          <a:lstStyle/>
          <a:p>
            <a:fld id="{2ECDF4EB-46CD-45D7-B9B3-90C921BFCB6A}" type="slidenum">
              <a:rPr lang="en-GB" smtClean="0"/>
              <a:t>14</a:t>
            </a:fld>
            <a:endParaRPr lang="en-GB"/>
          </a:p>
        </p:txBody>
      </p:sp>
    </p:spTree>
    <p:extLst>
      <p:ext uri="{BB962C8B-B14F-4D97-AF65-F5344CB8AC3E}">
        <p14:creationId xmlns:p14="http://schemas.microsoft.com/office/powerpoint/2010/main" val="104498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D5BDC-4E4E-D608-1807-E60E52FF8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D3E01D-8EAC-D4AC-7611-A00F4C824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6E5DBF-7937-CDE8-308A-6BC31924F27A}"/>
              </a:ext>
            </a:extLst>
          </p:cNvPr>
          <p:cNvSpPr>
            <a:spLocks noGrp="1"/>
          </p:cNvSpPr>
          <p:nvPr>
            <p:ph type="body" idx="1"/>
          </p:nvPr>
        </p:nvSpPr>
        <p:spPr/>
        <p:txBody>
          <a:bodyPr/>
          <a:lstStyle/>
          <a:p>
            <a:r>
              <a:rPr lang="en-US" sz="1200" b="1">
                <a:effectLst/>
                <a:latin typeface="Arial" panose="020B0604020202020204" pitchFamily="34" charset="0"/>
                <a:cs typeface="Arial" panose="020B0604020202020204" pitchFamily="34" charset="0"/>
              </a:rPr>
              <a:t>Speaker notes:</a:t>
            </a:r>
            <a:endParaRPr lang="en-US" sz="120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defRPr/>
            </a:pPr>
            <a:r>
              <a:rPr kumimoji="0" lang="en-US" sz="12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No trends were observed for discontinuation of LXB treatment due to any specific psychiatric or neurologic disorder.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effectLst/>
                <a:latin typeface="Calibri" panose="020F0502020204030204" pitchFamily="34" charset="0"/>
                <a:ea typeface="Times New Roman" panose="02020603050405020304" pitchFamily="18" charset="0"/>
                <a:cs typeface="Calibri" panose="020F0502020204030204" pitchFamily="34" charset="0"/>
              </a:rPr>
              <a:t>ANNOTATIONS:</a:t>
            </a: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^t-14-03-02-03-01-0oxb129 TEAEs withdrawal, p1CE</a:t>
            </a:r>
            <a:endParaRPr kumimoji="0" lang="en-US" altLang="en-US" sz="105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^t-14-03-02-03-01-0oxb129 TEAEs withdrawal, p1AGF, p2B</a:t>
            </a:r>
            <a:endParaRPr kumimoji="0" lang="en-US" altLang="en-US" sz="105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^t-14-03-02-03-01-0oxb129 TEAEs withdrawal, p1G and F </a:t>
            </a:r>
            <a:endParaRPr kumimoji="0" lang="en-US" altLang="en-US" sz="105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Presence: (5 nervous system + 5 psychiatric = 10); 10/84 = 11.9%)</a:t>
            </a:r>
            <a:endParaRPr kumimoji="0" lang="en-US" altLang="en-US" sz="105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^t-14-03-02-03-01-0oxb129 TEAEs withdrawal, p1G and F </a:t>
            </a:r>
            <a:endParaRPr kumimoji="0" lang="en-US" altLang="en-US" sz="105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Absence: (6 nervous system + 2 psychiatric = 8); 8/117 = 6.8%)</a:t>
            </a:r>
            <a:endParaRPr kumimoji="0" lang="en-US" altLang="en-US" sz="2800" b="0" i="0" u="none" strike="noStrike" cap="none" normalizeH="0" baseline="0">
              <a:ln>
                <a:noFill/>
              </a:ln>
              <a:solidFill>
                <a:schemeClr val="tx1"/>
              </a:solidFill>
              <a:effectLst/>
              <a:latin typeface="Arial" panose="020B0604020202020204" pitchFamily="34" charset="0"/>
            </a:endParaRPr>
          </a:p>
          <a:p>
            <a:endParaRPr lang="en-US"/>
          </a:p>
          <a:p>
            <a:endParaRPr lang="en-US"/>
          </a:p>
        </p:txBody>
      </p:sp>
      <p:sp>
        <p:nvSpPr>
          <p:cNvPr id="4" name="Slide Number Placeholder 3">
            <a:extLst>
              <a:ext uri="{FF2B5EF4-FFF2-40B4-BE49-F238E27FC236}">
                <a16:creationId xmlns:a16="http://schemas.microsoft.com/office/drawing/2014/main" id="{A7AF1C2F-BF85-74A9-BC48-5BDEF0BEE3EF}"/>
              </a:ext>
            </a:extLst>
          </p:cNvPr>
          <p:cNvSpPr>
            <a:spLocks noGrp="1"/>
          </p:cNvSpPr>
          <p:nvPr>
            <p:ph type="sldNum" sz="quarter" idx="5"/>
          </p:nvPr>
        </p:nvSpPr>
        <p:spPr/>
        <p:txBody>
          <a:bodyPr/>
          <a:lstStyle/>
          <a:p>
            <a:fld id="{2ECDF4EB-46CD-45D7-B9B3-90C921BFCB6A}" type="slidenum">
              <a:rPr lang="en-GB" smtClean="0"/>
              <a:t>15</a:t>
            </a:fld>
            <a:endParaRPr lang="en-GB"/>
          </a:p>
        </p:txBody>
      </p:sp>
    </p:spTree>
    <p:extLst>
      <p:ext uri="{BB962C8B-B14F-4D97-AF65-F5344CB8AC3E}">
        <p14:creationId xmlns:p14="http://schemas.microsoft.com/office/powerpoint/2010/main" val="3148763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effectLst/>
                <a:latin typeface="Calibri" panose="020F0502020204030204" pitchFamily="34" charset="0"/>
                <a:ea typeface="Times New Roman" panose="02020603050405020304" pitchFamily="18" charset="0"/>
                <a:cs typeface="Calibri" panose="020F0502020204030204" pitchFamily="34" charset="0"/>
              </a:rPr>
              <a:t>ANNOTATIONS: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^Bullet 1: ESS (efficacy): </a:t>
            </a:r>
            <a:r>
              <a:rPr lang="en-US" sz="1800"/>
              <a:t>LS means data: p1EF, p2AB, Interaction term p-value: p2CF; Cataplexy (efficacy): T-14.1.5.1.3 Efficacy, p3A, p4A (Absence); p3B, p4B (Presence); Median change/location shift: p4CD, p5AB; </a:t>
            </a:r>
            <a:r>
              <a:rPr lang="en-US" sz="1800">
                <a:effectLst/>
                <a:latin typeface="Arial" panose="020B0604020202020204" pitchFamily="34" charset="0"/>
                <a:cs typeface="Times New Roman" panose="02020603050405020304" pitchFamily="18" charset="0"/>
              </a:rPr>
              <a:t>PHQ-9 (safety): </a:t>
            </a:r>
            <a:r>
              <a:rPr lang="en-US" sz="1800">
                <a:effectLst/>
                <a:latin typeface="Arial" panose="020B0604020202020204" pitchFamily="34" charset="0"/>
                <a:ea typeface="Times New Roman" panose="02020603050405020304" pitchFamily="18" charset="0"/>
                <a:cs typeface="Times New Roman" panose="02020603050405020304" pitchFamily="18" charset="0"/>
              </a:rPr>
              <a:t>T-14.1.5.1.3 Efficacy, p7C, 8C, 9C, 10B, 11CD</a:t>
            </a:r>
            <a:endParaRPr lang="en-US"/>
          </a:p>
          <a:p>
            <a:r>
              <a:rPr lang="en-US"/>
              <a:t>^Bullet 2: No major imbalances between groups on Slide 14 (TEAEs table)</a:t>
            </a:r>
          </a:p>
          <a:p>
            <a:r>
              <a:rPr lang="en-US"/>
              <a:t>^Bullet 3: Slide 8 (comorbidities list for inclusion is not exhaustive); subgroup n’s are 84 and 117 (Slide 9) compared with full phase 3 trial of 201 in safety population (</a:t>
            </a:r>
            <a:r>
              <a:rPr lang="en-US" err="1"/>
              <a:t>Bogan</a:t>
            </a:r>
            <a:r>
              <a:rPr lang="en-US"/>
              <a:t> 2021, p4B)</a:t>
            </a:r>
          </a:p>
        </p:txBody>
      </p:sp>
      <p:sp>
        <p:nvSpPr>
          <p:cNvPr id="4" name="Slide Number Placeholder 3"/>
          <p:cNvSpPr>
            <a:spLocks noGrp="1"/>
          </p:cNvSpPr>
          <p:nvPr>
            <p:ph type="sldNum" sz="quarter" idx="5"/>
          </p:nvPr>
        </p:nvSpPr>
        <p:spPr/>
        <p:txBody>
          <a:bodyPr/>
          <a:lstStyle/>
          <a:p>
            <a:fld id="{2ECDF4EB-46CD-45D7-B9B3-90C921BFCB6A}" type="slidenum">
              <a:rPr lang="en-GB" smtClean="0"/>
              <a:t>16</a:t>
            </a:fld>
            <a:endParaRPr lang="en-GB"/>
          </a:p>
        </p:txBody>
      </p:sp>
    </p:spTree>
    <p:extLst>
      <p:ext uri="{BB962C8B-B14F-4D97-AF65-F5344CB8AC3E}">
        <p14:creationId xmlns:p14="http://schemas.microsoft.com/office/powerpoint/2010/main" val="80231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 the abstract acceptance email: In addition to uploading disclosures through the speaker site, </a:t>
            </a:r>
            <a:r>
              <a:rPr lang="en-US" b="1"/>
              <a:t>speakers are required to disclose any relevant financial relationships with commercial interest(s) verbally during the presentation</a:t>
            </a:r>
            <a:r>
              <a:rPr lang="en-US"/>
              <a:t>. </a:t>
            </a:r>
          </a:p>
        </p:txBody>
      </p:sp>
      <p:sp>
        <p:nvSpPr>
          <p:cNvPr id="4" name="Slide Number Placeholder 3"/>
          <p:cNvSpPr>
            <a:spLocks noGrp="1"/>
          </p:cNvSpPr>
          <p:nvPr>
            <p:ph type="sldNum" sz="quarter" idx="5"/>
          </p:nvPr>
        </p:nvSpPr>
        <p:spPr/>
        <p:txBody>
          <a:bodyPr/>
          <a:lstStyle/>
          <a:p>
            <a:fld id="{2ECDF4EB-46CD-45D7-B9B3-90C921BFCB6A}" type="slidenum">
              <a:rPr lang="en-GB" smtClean="0"/>
              <a:t>2</a:t>
            </a:fld>
            <a:endParaRPr lang="en-GB"/>
          </a:p>
        </p:txBody>
      </p:sp>
    </p:spTree>
    <p:extLst>
      <p:ext uri="{BB962C8B-B14F-4D97-AF65-F5344CB8AC3E}">
        <p14:creationId xmlns:p14="http://schemas.microsoft.com/office/powerpoint/2010/main" val="356516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ffectLst/>
                <a:latin typeface="Calibri" panose="020F0502020204030204" pitchFamily="34" charset="0"/>
                <a:ea typeface="Times New Roman" panose="02020603050405020304" pitchFamily="18" charset="0"/>
                <a:cs typeface="Calibri" panose="020F0502020204030204" pitchFamily="34" charset="0"/>
              </a:rPr>
              <a:t>ANNOTATIONS:</a:t>
            </a:r>
          </a:p>
          <a:p>
            <a:r>
              <a:rPr lang="en-US" b="0">
                <a:effectLst/>
                <a:latin typeface="Calibri" panose="020F0502020204030204" pitchFamily="34" charset="0"/>
                <a:ea typeface="Times New Roman" panose="02020603050405020304" pitchFamily="18" charset="0"/>
                <a:cs typeface="Calibri" panose="020F0502020204030204" pitchFamily="34" charset="0"/>
              </a:rPr>
              <a:t>Bullet 1: </a:t>
            </a:r>
            <a:r>
              <a:rPr lang="en-US">
                <a:effectLst/>
                <a:latin typeface="Calibri" panose="020F0502020204030204" pitchFamily="34" charset="0"/>
                <a:ea typeface="Times New Roman" panose="02020603050405020304" pitchFamily="18" charset="0"/>
                <a:cs typeface="Calibri" panose="020F0502020204030204" pitchFamily="34" charset="0"/>
              </a:rPr>
              <a:t>^Xywav PI 2023 Apr p1A, p1C</a:t>
            </a:r>
          </a:p>
          <a:p>
            <a:r>
              <a:rPr lang="en-US" b="0">
                <a:effectLst/>
                <a:latin typeface="Calibri" panose="020F0502020204030204" pitchFamily="34" charset="0"/>
                <a:cs typeface="Calibri" panose="020F0502020204030204" pitchFamily="34" charset="0"/>
              </a:rPr>
              <a:t>Bullet 2: </a:t>
            </a:r>
            <a:r>
              <a:rPr lang="en-US">
                <a:effectLst/>
                <a:latin typeface="Calibri" panose="020F0502020204030204" pitchFamily="34" charset="0"/>
                <a:ea typeface="Times New Roman" panose="02020603050405020304" pitchFamily="18" charset="0"/>
                <a:cs typeface="Calibri" panose="020F0502020204030204" pitchFamily="34" charset="0"/>
              </a:rPr>
              <a:t>^</a:t>
            </a:r>
            <a:r>
              <a:rPr lang="en-US" err="1">
                <a:effectLst/>
                <a:latin typeface="Calibri" panose="020F0502020204030204" pitchFamily="34" charset="0"/>
                <a:ea typeface="Times New Roman" panose="02020603050405020304" pitchFamily="18" charset="0"/>
                <a:cs typeface="Calibri" panose="020F0502020204030204" pitchFamily="34" charset="0"/>
              </a:rPr>
              <a:t>Bogan</a:t>
            </a:r>
            <a:r>
              <a:rPr lang="en-US">
                <a:effectLst/>
                <a:latin typeface="Calibri" panose="020F0502020204030204" pitchFamily="34" charset="0"/>
                <a:ea typeface="Times New Roman" panose="02020603050405020304" pitchFamily="18" charset="0"/>
                <a:cs typeface="Calibri" panose="020F0502020204030204" pitchFamily="34" charset="0"/>
              </a:rPr>
              <a:t> 2021 Sleep LXB ph3 narc p11AB, p1A for trial number</a:t>
            </a:r>
          </a:p>
          <a:p>
            <a:pPr marL="0" marR="0">
              <a:lnSpc>
                <a:spcPct val="200000"/>
              </a:lnSpc>
              <a:spcBef>
                <a:spcPts val="0"/>
              </a:spcBef>
              <a:spcAft>
                <a:spcPts val="0"/>
              </a:spcAft>
              <a:tabLst>
                <a:tab pos="0" algn="l"/>
              </a:tabLst>
            </a:pPr>
            <a:r>
              <a:rPr lang="en-US" b="0">
                <a:effectLst/>
                <a:latin typeface="Calibri" panose="020F0502020204030204" pitchFamily="34" charset="0"/>
                <a:cs typeface="Calibri" panose="020F0502020204030204" pitchFamily="34" charset="0"/>
              </a:rPr>
              <a:t>Bullet 3: </a:t>
            </a:r>
            <a:r>
              <a:rPr lang="en-US" sz="1800">
                <a:effectLst/>
                <a:latin typeface="Arial" panose="020B0604020202020204" pitchFamily="34" charset="0"/>
                <a:ea typeface="Times New Roman" panose="02020603050405020304" pitchFamily="18" charset="0"/>
                <a:cs typeface="Times New Roman" panose="02020603050405020304" pitchFamily="18" charset="0"/>
              </a:rPr>
              <a:t>^Ruoff 2017 J Clin Psychiatry p172A, ^Morse 2019 Med Sci p1A, p2A, ^</a:t>
            </a:r>
            <a:r>
              <a:rPr lang="en-US" sz="1800" err="1">
                <a:effectLst/>
                <a:latin typeface="Arial" panose="020B0604020202020204" pitchFamily="34" charset="0"/>
                <a:ea typeface="Times New Roman" panose="02020603050405020304" pitchFamily="18" charset="0"/>
                <a:cs typeface="Times New Roman" panose="02020603050405020304" pitchFamily="18" charset="0"/>
              </a:rPr>
              <a:t>Jennum</a:t>
            </a:r>
            <a:r>
              <a:rPr lang="en-US" sz="1800">
                <a:effectLst/>
                <a:latin typeface="Arial" panose="020B0604020202020204" pitchFamily="34" charset="0"/>
                <a:ea typeface="Times New Roman" panose="02020603050405020304" pitchFamily="18" charset="0"/>
                <a:cs typeface="Times New Roman" panose="02020603050405020304" pitchFamily="18" charset="0"/>
              </a:rPr>
              <a:t> 2013 Sleep p837A-C, ^Black 2017 Sleep Med p15A</a:t>
            </a:r>
          </a:p>
        </p:txBody>
      </p:sp>
      <p:sp>
        <p:nvSpPr>
          <p:cNvPr id="4" name="Slide Number Placeholder 3"/>
          <p:cNvSpPr>
            <a:spLocks noGrp="1"/>
          </p:cNvSpPr>
          <p:nvPr>
            <p:ph type="sldNum" sz="quarter" idx="5"/>
          </p:nvPr>
        </p:nvSpPr>
        <p:spPr/>
        <p:txBody>
          <a:bodyPr/>
          <a:lstStyle/>
          <a:p>
            <a:fld id="{2ECDF4EB-46CD-45D7-B9B3-90C921BFCB6A}" type="slidenum">
              <a:rPr lang="en-GB" smtClean="0"/>
              <a:t>4</a:t>
            </a:fld>
            <a:endParaRPr lang="en-GB"/>
          </a:p>
        </p:txBody>
      </p:sp>
    </p:spTree>
    <p:extLst>
      <p:ext uri="{BB962C8B-B14F-4D97-AF65-F5344CB8AC3E}">
        <p14:creationId xmlns:p14="http://schemas.microsoft.com/office/powerpoint/2010/main" val="1116717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ANNOTATIONS:</a:t>
            </a:r>
          </a:p>
          <a:p>
            <a:r>
              <a:rPr lang="en-US" sz="1200"/>
              <a:t>^Bullet 1: T-14.1.5.1.3 Efficacy, p1L; 15-006 CSR main, p1AB</a:t>
            </a:r>
            <a:endParaRPr lang="en-US"/>
          </a:p>
        </p:txBody>
      </p:sp>
      <p:sp>
        <p:nvSpPr>
          <p:cNvPr id="4" name="Slide Number Placeholder 3"/>
          <p:cNvSpPr>
            <a:spLocks noGrp="1"/>
          </p:cNvSpPr>
          <p:nvPr>
            <p:ph type="sldNum" sz="quarter" idx="5"/>
          </p:nvPr>
        </p:nvSpPr>
        <p:spPr/>
        <p:txBody>
          <a:bodyPr/>
          <a:lstStyle/>
          <a:p>
            <a:fld id="{2ECDF4EB-46CD-45D7-B9B3-90C921BFCB6A}" type="slidenum">
              <a:rPr lang="en-GB" smtClean="0"/>
              <a:t>5</a:t>
            </a:fld>
            <a:endParaRPr lang="en-GB"/>
          </a:p>
        </p:txBody>
      </p:sp>
    </p:spTree>
    <p:extLst>
      <p:ext uri="{BB962C8B-B14F-4D97-AF65-F5344CB8AC3E}">
        <p14:creationId xmlns:p14="http://schemas.microsoft.com/office/powerpoint/2010/main" val="301701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56855-92AD-C8EC-CD65-98494B209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E25925-6992-FBC7-846B-03FA7E730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A9BA30-F428-2FF5-D77C-A01070CCFC8C}"/>
              </a:ext>
            </a:extLst>
          </p:cNvPr>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tab pos="0" algn="l"/>
              </a:tabLst>
              <a:defRPr/>
            </a:pPr>
            <a:r>
              <a:rPr lang="en-US" b="1">
                <a:effectLst/>
                <a:latin typeface="Calibri" panose="020F0502020204030204" pitchFamily="34" charset="0"/>
                <a:ea typeface="Times New Roman" panose="02020603050405020304" pitchFamily="18" charset="0"/>
                <a:cs typeface="Calibri" panose="020F0502020204030204" pitchFamily="34" charset="0"/>
              </a:rPr>
              <a:t>ANNOTATIONS:</a:t>
            </a:r>
          </a:p>
          <a:p>
            <a:pPr marL="0" marR="0">
              <a:lnSpc>
                <a:spcPct val="200000"/>
              </a:lnSpc>
              <a:spcBef>
                <a:spcPts val="0"/>
              </a:spcBef>
              <a:spcAft>
                <a:spcPts val="0"/>
              </a:spcAft>
              <a:tabLst>
                <a:tab pos="0" algn="l"/>
              </a:tabLst>
            </a:pPr>
            <a:r>
              <a:rPr lang="en-US" b="0"/>
              <a:t>Figure: </a:t>
            </a:r>
            <a:r>
              <a:rPr lang="en-US" sz="1800">
                <a:effectLst/>
                <a:latin typeface="Arial" panose="020B0604020202020204" pitchFamily="34" charset="0"/>
                <a:ea typeface="Times New Roman" panose="02020603050405020304" pitchFamily="18" charset="0"/>
                <a:cs typeface="Times New Roman" panose="02020603050405020304" pitchFamily="18" charset="0"/>
              </a:rPr>
              <a:t>^</a:t>
            </a:r>
            <a:r>
              <a:rPr lang="en-NZ" sz="1800">
                <a:effectLst/>
                <a:latin typeface="Arial" panose="020B0604020202020204" pitchFamily="34" charset="0"/>
                <a:ea typeface="Times New Roman" panose="02020603050405020304" pitchFamily="18" charset="0"/>
                <a:cs typeface="Times New Roman" panose="02020603050405020304" pitchFamily="18" charset="0"/>
              </a:rPr>
              <a:t>15-006 CSR main p34-35 [study design figure</a:t>
            </a:r>
            <a:r>
              <a:rPr lang="en-US" sz="1800">
                <a:effectLst/>
                <a:latin typeface="Arial" panose="020B0604020202020204" pitchFamily="34" charset="0"/>
                <a:ea typeface="Times New Roman" panose="02020603050405020304" pitchFamily="18" charset="0"/>
                <a:cs typeface="Times New Roman" panose="02020603050405020304" pitchFamily="18" charset="0"/>
              </a:rPr>
              <a:t>], ^Bogan 2021 Sleep LXB ph3, p4a</a:t>
            </a:r>
          </a:p>
          <a:p>
            <a:r>
              <a:rPr lang="en-US" sz="1800">
                <a:effectLst/>
                <a:latin typeface="Arial" panose="020B0604020202020204" pitchFamily="34" charset="0"/>
                <a:ea typeface="Times New Roman" panose="02020603050405020304" pitchFamily="18" charset="0"/>
                <a:cs typeface="Times New Roman" panose="02020603050405020304" pitchFamily="18" charset="0"/>
              </a:rPr>
              <a:t>^15-006 Final Clinical Study Report, p7A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effectLst/>
                <a:latin typeface="Arial" panose="020B0604020202020204" pitchFamily="34" charset="0"/>
                <a:ea typeface="Times New Roman" panose="02020603050405020304" pitchFamily="18" charset="0"/>
                <a:cs typeface="Times New Roman" panose="02020603050405020304" pitchFamily="18" charset="0"/>
              </a:rPr>
              <a:t>Bullet 2: </a:t>
            </a:r>
            <a:r>
              <a:rPr lang="en-US" sz="1800">
                <a:effectLst/>
                <a:latin typeface="Arial" panose="020B0604020202020204" pitchFamily="34" charset="0"/>
                <a:ea typeface="Times New Roman" panose="02020603050405020304" pitchFamily="18" charset="0"/>
                <a:cs typeface="Times New Roman" panose="02020603050405020304" pitchFamily="18" charset="0"/>
              </a:rPr>
              <a:t>^15-006 Final Clinical Study Report, p7A</a:t>
            </a:r>
          </a:p>
          <a:p>
            <a:pPr marL="0" marR="0">
              <a:lnSpc>
                <a:spcPct val="200000"/>
              </a:lnSpc>
              <a:spcBef>
                <a:spcPts val="0"/>
              </a:spcBef>
              <a:spcAft>
                <a:spcPts val="0"/>
              </a:spcAft>
              <a:tabLst>
                <a:tab pos="0" algn="l"/>
              </a:tabLst>
            </a:pPr>
            <a:r>
              <a:rPr lang="en-US" sz="1800" b="0">
                <a:effectLst/>
                <a:latin typeface="Arial" panose="020B0604020202020204" pitchFamily="34" charset="0"/>
                <a:ea typeface="Times New Roman" panose="02020603050405020304" pitchFamily="18" charset="0"/>
                <a:cs typeface="Times New Roman" panose="02020603050405020304" pitchFamily="18" charset="0"/>
              </a:rPr>
              <a:t>Bullet 3: </a:t>
            </a:r>
            <a:r>
              <a:rPr lang="en-US" sz="1800">
                <a:effectLst/>
                <a:latin typeface="Arial" panose="020B0604020202020204" pitchFamily="34" charset="0"/>
                <a:ea typeface="Times New Roman" panose="02020603050405020304" pitchFamily="18" charset="0"/>
                <a:cs typeface="Times New Roman" panose="02020603050405020304" pitchFamily="18" charset="0"/>
              </a:rPr>
              <a:t>^15-006 Final Clinical Study Report, p7A, ^Bogan 2021 Sleep LXB ph3 narc.pdf, p10 (Table 4 footnote abbreviations; SF-36 and EQ-5D-5L)</a:t>
            </a:r>
          </a:p>
          <a:p>
            <a:pPr marL="0" marR="0">
              <a:lnSpc>
                <a:spcPct val="200000"/>
              </a:lnSpc>
              <a:spcBef>
                <a:spcPts val="0"/>
              </a:spcBef>
              <a:spcAft>
                <a:spcPts val="0"/>
              </a:spcAft>
              <a:tabLst>
                <a:tab pos="0" algn="l"/>
              </a:tabLst>
            </a:pPr>
            <a:r>
              <a:rPr lang="en-US" sz="1800" b="0">
                <a:effectLst/>
                <a:latin typeface="Arial" panose="020B0604020202020204" pitchFamily="34" charset="0"/>
                <a:cs typeface="Times New Roman" panose="02020603050405020304" pitchFamily="18" charset="0"/>
              </a:rPr>
              <a:t>Bullet 4: </a:t>
            </a:r>
            <a:r>
              <a:rPr lang="en-US" sz="1800">
                <a:effectLst/>
                <a:latin typeface="Arial" panose="020B0604020202020204" pitchFamily="34" charset="0"/>
                <a:ea typeface="Times New Roman" panose="02020603050405020304" pitchFamily="18" charset="0"/>
                <a:cs typeface="Times New Roman" panose="02020603050405020304" pitchFamily="18" charset="0"/>
              </a:rPr>
              <a:t>^15-006 Final Clinical Study Report, p7B, ^T-14.1.5.1.3 Efficacy, p1A, p3A, p6A, p7A, ^t-14-03-01-02-01-0oxb129 TEAEs, ^15-006 Final Clinical Study Report, p7AB – TEAES and C-SSS, ^15-006 Final Clinical Study Report, p7B</a:t>
            </a:r>
          </a:p>
          <a:p>
            <a:pPr marL="0" marR="0">
              <a:lnSpc>
                <a:spcPct val="200000"/>
              </a:lnSpc>
              <a:spcBef>
                <a:spcPts val="0"/>
              </a:spcBef>
              <a:spcAft>
                <a:spcPts val="0"/>
              </a:spcAft>
              <a:tabLst>
                <a:tab pos="0" algn="l"/>
              </a:tabLst>
            </a:pPr>
            <a:r>
              <a:rPr lang="en-US" sz="1800" b="0">
                <a:effectLst/>
                <a:latin typeface="Arial" panose="020B0604020202020204" pitchFamily="34" charset="0"/>
                <a:cs typeface="Times New Roman" panose="02020603050405020304" pitchFamily="18" charset="0"/>
              </a:rPr>
              <a:t>Footnote: </a:t>
            </a:r>
            <a:r>
              <a:rPr lang="en-US" sz="1800">
                <a:effectLst/>
                <a:latin typeface="Arial" panose="020B0604020202020204" pitchFamily="34" charset="0"/>
                <a:ea typeface="Times New Roman" panose="02020603050405020304" pitchFamily="18" charset="0"/>
                <a:cs typeface="Times New Roman" panose="02020603050405020304" pitchFamily="18" charset="0"/>
              </a:rPr>
              <a:t>^Bogan 2021 Sleep LXB ph3 narc, p3A</a:t>
            </a:r>
          </a:p>
          <a:p>
            <a:pPr marL="0" marR="0">
              <a:lnSpc>
                <a:spcPct val="200000"/>
              </a:lnSpc>
              <a:spcBef>
                <a:spcPts val="0"/>
              </a:spcBef>
              <a:spcAft>
                <a:spcPts val="0"/>
              </a:spcAft>
              <a:tabLst>
                <a:tab pos="0" algn="l"/>
              </a:tabLst>
            </a:pPr>
            <a:endParaRPr lang="en-US"/>
          </a:p>
        </p:txBody>
      </p:sp>
      <p:sp>
        <p:nvSpPr>
          <p:cNvPr id="4" name="Slide Number Placeholder 3">
            <a:extLst>
              <a:ext uri="{FF2B5EF4-FFF2-40B4-BE49-F238E27FC236}">
                <a16:creationId xmlns:a16="http://schemas.microsoft.com/office/drawing/2014/main" id="{2D1C8637-7867-54ED-AD88-1144468416D2}"/>
              </a:ext>
            </a:extLst>
          </p:cNvPr>
          <p:cNvSpPr>
            <a:spLocks noGrp="1"/>
          </p:cNvSpPr>
          <p:nvPr>
            <p:ph type="sldNum" sz="quarter" idx="5"/>
          </p:nvPr>
        </p:nvSpPr>
        <p:spPr/>
        <p:txBody>
          <a:bodyPr/>
          <a:lstStyle/>
          <a:p>
            <a:fld id="{2ECDF4EB-46CD-45D7-B9B3-90C921BFCB6A}" type="slidenum">
              <a:rPr lang="en-GB" smtClean="0"/>
              <a:t>6</a:t>
            </a:fld>
            <a:endParaRPr lang="en-GB"/>
          </a:p>
        </p:txBody>
      </p:sp>
    </p:spTree>
    <p:extLst>
      <p:ext uri="{BB962C8B-B14F-4D97-AF65-F5344CB8AC3E}">
        <p14:creationId xmlns:p14="http://schemas.microsoft.com/office/powerpoint/2010/main" val="3934071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7723C-B818-06F6-65B6-B6CD21781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4C469A-0D4A-601E-6C9E-F3806F3D98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93288-2F28-ED19-FA66-99ABBE6D970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Speaker notes: </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For this analysis, participants with past or concurrent psychiatric and/or neurologic comorbidities were included in </a:t>
            </a:r>
            <a:r>
              <a:rPr lang="en-US" sz="1400" dirty="0">
                <a:solidFill>
                  <a:srgbClr val="4D4D4D"/>
                </a:solidFill>
                <a:latin typeface="Avenir LT Std 55 Roman" panose="020B0703020203020204" pitchFamily="34" charset="0"/>
                <a:ea typeface="Open Sans" panose="020B0606030504020204" pitchFamily="34" charset="0"/>
                <a:cs typeface="Open Sans" panose="020B0606030504020204" pitchFamily="34" charset="0"/>
              </a:rPr>
              <a:t>the “presence” subgroup. </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800" dirty="0">
                <a:solidFill>
                  <a:srgbClr val="FF0000"/>
                </a:solidFill>
                <a:effectLst/>
                <a:highlight>
                  <a:srgbClr val="FFFF00"/>
                </a:highlight>
                <a:latin typeface="Segoe UI" panose="020B0502040204020203" pitchFamily="34" charset="0"/>
              </a:rPr>
              <a:t>Some psychiatric and neurologic comorbidities were considered as part of the study exclusion criteria, including</a:t>
            </a:r>
            <a:r>
              <a:rPr lang="en-US" sz="1800" dirty="0">
                <a:solidFill>
                  <a:srgbClr val="FF0000"/>
                </a:solidFill>
                <a:effectLst/>
                <a:latin typeface="Segoe UI" panose="020B0502040204020203" pitchFamily="34" charset="0"/>
              </a:rPr>
              <a:t>:</a:t>
            </a:r>
            <a:r>
              <a:rPr lang="en-US" sz="1400" dirty="0">
                <a:solidFill>
                  <a:srgbClr val="FF0000"/>
                </a:solidFill>
                <a:latin typeface="Avenir LT Std 55 Roman" panose="020B0703020203020204" pitchFamily="34" charset="0"/>
                <a:ea typeface="Open Sans" panose="020B0606030504020204" pitchFamily="34" charset="0"/>
                <a:cs typeface="Open Sans" panose="020B0606030504020204" pitchFamily="34" charset="0"/>
              </a:rPr>
              <a:t> </a:t>
            </a:r>
            <a:r>
              <a:rPr lang="en-US" sz="1400" dirty="0">
                <a:solidFill>
                  <a:srgbClr val="4D4D4D"/>
                </a:solidFill>
                <a:latin typeface="Avenir LT Std 55 Roman" panose="020B0703020203020204" pitchFamily="34" charset="0"/>
                <a:ea typeface="Open Sans" panose="020B0606030504020204" pitchFamily="34" charset="0"/>
                <a:cs typeface="Open Sans" panose="020B0606030504020204" pitchFamily="34" charset="0"/>
              </a:rPr>
              <a:t>history of seizures; current major depression; history or presence of bipolar disorder, bipolar-related disorders, schizophrenia, schizophrenia spectrum disorders, or other DSM-5–defined psychotic disorders; disorders associated with excessive sleepiness; or history or presence of any psychiatric disorder (including active suicidal ideation) or neurological disorder that could have affected the participant’s safety and/or interfered with the conduct of the study. </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800" b="0" i="0" u="none" strike="noStrike" baseline="0" dirty="0">
                <a:latin typeface="HelveticaNeueLTStd-LtCn"/>
              </a:rPr>
              <a:t>The most common psychiatric or neurologic comorbidities were depression, migraine, anxiety, headache, carpal tunnel syndrome, and adjustment disorder with depressed mood in ≥5% of people with a psychiatric or neurologic comorbidity.</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800" b="0" i="0" u="none" strike="noStrike" baseline="0">
                <a:latin typeface="HelveticaNeueLTStd-LtCn"/>
              </a:rPr>
              <a:t>The safety population includes all participants who took ≥1 dose of study drug (n=201), and the efficacy population includes all randomized participants who received ≥1 dose of double-blind study drug and have ≥1 set of post-randomization efficacy assessment (n=134).</a:t>
            </a:r>
            <a:endParaRPr lang="en-US" sz="1800" b="1">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ANNOTATIONS:</a:t>
            </a:r>
          </a:p>
          <a:p>
            <a:pPr>
              <a:defRPr/>
            </a:pPr>
            <a:r>
              <a:rPr lang="en-US" sz="1800" dirty="0">
                <a:effectLst/>
                <a:latin typeface="Arial"/>
                <a:ea typeface="Times New Roman" panose="02020603050405020304" pitchFamily="18" charset="0"/>
                <a:cs typeface="Arial"/>
              </a:rPr>
              <a:t>^Table: qualifying </a:t>
            </a:r>
            <a:r>
              <a:rPr lang="en-US" sz="1800" dirty="0" err="1">
                <a:latin typeface="Arial"/>
                <a:cs typeface="Arial"/>
              </a:rPr>
              <a:t>mhsoc</a:t>
            </a:r>
            <a:r>
              <a:rPr lang="en-US" sz="1800" dirty="0">
                <a:latin typeface="Arial"/>
                <a:cs typeface="Arial"/>
              </a:rPr>
              <a:t> for </a:t>
            </a:r>
            <a:r>
              <a:rPr lang="en-US" sz="1800" dirty="0" err="1">
                <a:latin typeface="Arial"/>
                <a:cs typeface="Arial"/>
              </a:rPr>
              <a:t>neuro_psychiatric</a:t>
            </a:r>
            <a:r>
              <a:rPr lang="en-US" sz="1800" dirty="0">
                <a:latin typeface="Arial"/>
                <a:cs typeface="Arial"/>
              </a:rPr>
              <a:t> subgroups, p1-2/ Percentages</a:t>
            </a:r>
          </a:p>
          <a:p>
            <a:pPr>
              <a:defRPr/>
            </a:pPr>
            <a:r>
              <a:rPr lang="en-US" sz="1800" dirty="0">
                <a:latin typeface="Arial"/>
                <a:cs typeface="Arial"/>
              </a:rPr>
              <a:t>Table: ^Calculated in qualifying </a:t>
            </a:r>
            <a:r>
              <a:rPr lang="en-US" sz="1800" dirty="0" err="1">
                <a:latin typeface="Arial"/>
                <a:cs typeface="Arial"/>
              </a:rPr>
              <a:t>mhsoc</a:t>
            </a:r>
            <a:r>
              <a:rPr lang="en-US" sz="1800" dirty="0">
                <a:latin typeface="Arial"/>
                <a:cs typeface="Arial"/>
              </a:rPr>
              <a:t> for </a:t>
            </a:r>
            <a:r>
              <a:rPr lang="en-US" sz="1800" dirty="0" err="1">
                <a:latin typeface="Arial"/>
                <a:cs typeface="Arial"/>
              </a:rPr>
              <a:t>neuro_psychiatric</a:t>
            </a:r>
            <a:r>
              <a:rPr lang="en-US" sz="1800" dirty="0">
                <a:latin typeface="Arial"/>
                <a:cs typeface="Arial"/>
              </a:rPr>
              <a:t> subgroups, p1B (all Ns divided by total (84) to obtain percentages)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^Bullet 1: qualifying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mhsoc</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for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neuro_psychiatric</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subgroups, p1-2</a:t>
            </a: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^Footnote “a”: t-14-03-01-02-01-0oxb129, p1A, safety population n=84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^Speakers notes: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Bogan 202, p3B; 15-006 Final Clinical Study Report, p5ABC</a:t>
            </a:r>
          </a:p>
          <a:p>
            <a:r>
              <a:rPr lang="en-US" sz="1800" dirty="0">
                <a:effectLst/>
                <a:latin typeface="Arial"/>
                <a:ea typeface="Times New Roman" panose="02020603050405020304" pitchFamily="18" charset="0"/>
                <a:cs typeface="Arial"/>
              </a:rPr>
              <a:t>^Population definitions: </a:t>
            </a:r>
            <a:r>
              <a:rPr lang="en-US" sz="1800" dirty="0">
                <a:solidFill>
                  <a:srgbClr val="000000"/>
                </a:solidFill>
                <a:latin typeface="Segoe UI" panose="020B0502040204020203" pitchFamily="34" charset="0"/>
              </a:rPr>
              <a:t>t-14-01-04-01-0oxb129 </a:t>
            </a:r>
            <a:r>
              <a:rPr lang="en-US" sz="1800" dirty="0" err="1">
                <a:solidFill>
                  <a:srgbClr val="000000"/>
                </a:solidFill>
                <a:latin typeface="Segoe UI" panose="020B0502040204020203" pitchFamily="34" charset="0"/>
              </a:rPr>
              <a:t>demo_BL</a:t>
            </a:r>
            <a:r>
              <a:rPr lang="en-US" sz="1800" dirty="0">
                <a:solidFill>
                  <a:srgbClr val="000000"/>
                </a:solidFill>
                <a:latin typeface="Segoe UI" panose="020B0502040204020203" pitchFamily="34" charset="0"/>
              </a:rPr>
              <a:t> char, p1CHI (safety), T-14.1.5.1.3 Efficacy, p2EH (efficacy)</a:t>
            </a:r>
            <a:endParaRPr lang="en-US" sz="1800" dirty="0">
              <a:solidFill>
                <a:prstClr val="black"/>
              </a:solidFill>
              <a:latin typeface="Segoe UI" panose="020B0502040204020203" pitchFamily="34" charset="0"/>
            </a:endParaRPr>
          </a:p>
          <a:p>
            <a:pPr>
              <a:defRPr/>
            </a:pPr>
            <a:r>
              <a:rPr lang="en-US" sz="1800" dirty="0">
                <a:latin typeface="Arial"/>
                <a:ea typeface="Times New Roman" panose="02020603050405020304" pitchFamily="18" charset="0"/>
                <a:cs typeface="Arial"/>
              </a:rPr>
              <a:t>^Footnote c: Confirmed by Doug during D2 AU REV.</a:t>
            </a:r>
            <a:endParaRPr lang="en-US" sz="1800" dirty="0">
              <a:effectLst/>
              <a:latin typeface="Arial" panose="020B0604020202020204" pitchFamily="34" charset="0"/>
              <a:ea typeface="Times New Roman" panose="02020603050405020304" pitchFamily="18"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latin typeface="Arial" panose="020B0604020202020204" pitchFamily="34" charset="0"/>
              <a:cs typeface="Times New Roman" panose="02020603050405020304" pitchFamily="18" charset="0"/>
            </a:endParaRPr>
          </a:p>
          <a:p>
            <a:endParaRPr lang="en-US" dirty="0">
              <a:cs typeface="Calibri" panose="020F0502020204030204"/>
            </a:endParaRPr>
          </a:p>
        </p:txBody>
      </p:sp>
      <p:sp>
        <p:nvSpPr>
          <p:cNvPr id="4" name="Slide Number Placeholder 3">
            <a:extLst>
              <a:ext uri="{FF2B5EF4-FFF2-40B4-BE49-F238E27FC236}">
                <a16:creationId xmlns:a16="http://schemas.microsoft.com/office/drawing/2014/main" id="{EB73C8EA-E8BA-690C-383A-A092E5C6D660}"/>
              </a:ext>
            </a:extLst>
          </p:cNvPr>
          <p:cNvSpPr>
            <a:spLocks noGrp="1"/>
          </p:cNvSpPr>
          <p:nvPr>
            <p:ph type="sldNum" sz="quarter" idx="5"/>
          </p:nvPr>
        </p:nvSpPr>
        <p:spPr/>
        <p:txBody>
          <a:bodyPr/>
          <a:lstStyle/>
          <a:p>
            <a:fld id="{2ECDF4EB-46CD-45D7-B9B3-90C921BFCB6A}" type="slidenum">
              <a:rPr lang="en-GB" smtClean="0"/>
              <a:t>7</a:t>
            </a:fld>
            <a:endParaRPr lang="en-GB"/>
          </a:p>
        </p:txBody>
      </p:sp>
    </p:spTree>
    <p:extLst>
      <p:ext uri="{BB962C8B-B14F-4D97-AF65-F5344CB8AC3E}">
        <p14:creationId xmlns:p14="http://schemas.microsoft.com/office/powerpoint/2010/main" val="3652515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a:effectLst/>
                <a:latin typeface="Arial" panose="020B0604020202020204" pitchFamily="34" charset="0"/>
                <a:ea typeface="Times New Roman" panose="02020603050405020304" pitchFamily="18" charset="0"/>
                <a:cs typeface="Times New Roman" panose="02020603050405020304" pitchFamily="18" charset="0"/>
              </a:rPr>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a:effectLst/>
                <a:latin typeface="Segoe UI" panose="020B0502040204020203" pitchFamily="34" charset="0"/>
              </a:rPr>
              <a:t>Some imbalances were observed between the presence and absence subgroups, respectively, with regard to the proportion of participants who were female (73.8% vs 51.3%), Hispanic or Latino (3.6% vs 12.8%), and from North America (51.2% vs 30.8%), and in terms of mean body mass index (30.5 vs 27.5 kg/m</a:t>
            </a:r>
            <a:r>
              <a:rPr lang="en-US" sz="1050" baseline="30000">
                <a:effectLst/>
                <a:latin typeface="Segoe UI" panose="020B0502040204020203" pitchFamily="34" charset="0"/>
              </a:rPr>
              <a:t>2</a:t>
            </a:r>
            <a:r>
              <a:rPr lang="en-US" sz="1050">
                <a:effectLst/>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effectLst/>
                <a:latin typeface="Calibri" panose="020F0502020204030204" pitchFamily="34" charset="0"/>
                <a:ea typeface="Times New Roman" panose="02020603050405020304" pitchFamily="18" charset="0"/>
                <a:cs typeface="Calibri" panose="020F0502020204030204" pitchFamily="34" charset="0"/>
              </a:rPr>
              <a:t>ANNOTATIONS: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ea typeface="Times New Roman" panose="02020603050405020304" pitchFamily="18" charset="0"/>
                <a:cs typeface="Times New Roman" panose="02020603050405020304" pitchFamily="18" charset="0"/>
              </a:rPr>
              <a:t>^t-14-01-04-01-0oxb129 </a:t>
            </a:r>
            <a:r>
              <a:rPr lang="en-US" sz="1200" err="1">
                <a:effectLst/>
                <a:latin typeface="Arial" panose="020B0604020202020204" pitchFamily="34" charset="0"/>
                <a:ea typeface="Times New Roman" panose="02020603050405020304" pitchFamily="18" charset="0"/>
                <a:cs typeface="Times New Roman" panose="02020603050405020304" pitchFamily="18" charset="0"/>
              </a:rPr>
              <a:t>demo_BL</a:t>
            </a:r>
            <a:r>
              <a:rPr lang="en-US" sz="1200">
                <a:effectLst/>
                <a:latin typeface="Arial" panose="020B0604020202020204" pitchFamily="34" charset="0"/>
                <a:ea typeface="Times New Roman" panose="02020603050405020304" pitchFamily="18" charset="0"/>
                <a:cs typeface="Times New Roman" panose="02020603050405020304" pitchFamily="18" charset="0"/>
              </a:rPr>
              <a:t> char, p1DEG, p4D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effectLst/>
                <a:latin typeface="Segoe UI" panose="020B0502040204020203" pitchFamily="34" charset="0"/>
                <a:ea typeface="Times New Roman" panose="02020603050405020304" pitchFamily="18" charset="0"/>
                <a:cs typeface="Times New Roman" panose="02020603050405020304" pitchFamily="18" charset="0"/>
              </a:rPr>
              <a:t>^Speakers notes: </a:t>
            </a:r>
            <a:r>
              <a:rPr lang="en-US" sz="1800">
                <a:effectLst/>
                <a:latin typeface="Arial" panose="020B0604020202020204" pitchFamily="34" charset="0"/>
                <a:ea typeface="Times New Roman" panose="02020603050405020304" pitchFamily="18" charset="0"/>
                <a:cs typeface="Times New Roman" panose="02020603050405020304" pitchFamily="18" charset="0"/>
              </a:rPr>
              <a:t>t-14-01-04-01-0oxb129 </a:t>
            </a:r>
            <a:r>
              <a:rPr lang="en-US" sz="1800" err="1">
                <a:effectLst/>
                <a:latin typeface="Arial" panose="020B0604020202020204" pitchFamily="34" charset="0"/>
                <a:ea typeface="Times New Roman" panose="02020603050405020304" pitchFamily="18" charset="0"/>
                <a:cs typeface="Times New Roman" panose="02020603050405020304" pitchFamily="18" charset="0"/>
              </a:rPr>
              <a:t>demo_BL</a:t>
            </a:r>
            <a:r>
              <a:rPr lang="en-US" sz="1800">
                <a:effectLst/>
                <a:latin typeface="Arial" panose="020B0604020202020204" pitchFamily="34" charset="0"/>
                <a:ea typeface="Times New Roman" panose="02020603050405020304" pitchFamily="18" charset="0"/>
                <a:cs typeface="Times New Roman" panose="02020603050405020304" pitchFamily="18" charset="0"/>
              </a:rPr>
              <a:t> char, p1DG, p2AB, p4ABD, p5A</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CDF4EB-46CD-45D7-B9B3-90C921BFCB6A}" type="slidenum">
              <a:rPr lang="en-GB" smtClean="0"/>
              <a:t>8</a:t>
            </a:fld>
            <a:endParaRPr lang="en-GB"/>
          </a:p>
        </p:txBody>
      </p:sp>
    </p:spTree>
    <p:extLst>
      <p:ext uri="{BB962C8B-B14F-4D97-AF65-F5344CB8AC3E}">
        <p14:creationId xmlns:p14="http://schemas.microsoft.com/office/powerpoint/2010/main" val="1009790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effectLst/>
                <a:latin typeface="Segoe UI" panose="020B0502040204020203" pitchFamily="34" charset="0"/>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Times New Roman" panose="02020603050405020304" pitchFamily="18" charset="0"/>
                <a:cs typeface="Times New Roman" panose="02020603050405020304" pitchFamily="18" charset="0"/>
              </a:rPr>
              <a:t>Participants in both subgroups showed a similar response. Those who were randomized to placebo showed worsening (increase) in their ESS scores, while those who stayed on LXB showed stable ESS scores.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Times New Roman" panose="02020603050405020304" pitchFamily="18" charset="0"/>
                <a:cs typeface="Calibri" panose="020F0502020204030204" pitchFamily="34" charset="0"/>
              </a:rPr>
              <a:t>ANNOTATIONS: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^Figure: T-14.1.5.1.3 Efficacy, p1CD (Presence), p1AB (Absence)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^LS means data: p1EF, p2AB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^Interaction term p-value: p2CF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a:effectLst/>
                <a:latin typeface="Segoe UI" panose="020B0502040204020203" pitchFamily="34" charset="0"/>
              </a:rPr>
              <a:t>^Sample sizes (n’s): T-14.1.5.1.3 Efficacy p1HIJK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a:effectLst/>
                <a:latin typeface="Segoe UI" panose="020B0502040204020203" pitchFamily="34" charset="0"/>
              </a:rPr>
              <a:t>^Footnote “a”: </a:t>
            </a:r>
            <a:r>
              <a:rPr lang="en-US" sz="1800">
                <a:effectLst/>
                <a:latin typeface="Arial" panose="020B0604020202020204" pitchFamily="34" charset="0"/>
                <a:ea typeface="Times New Roman" panose="02020603050405020304" pitchFamily="18" charset="0"/>
                <a:cs typeface="Times New Roman" panose="02020603050405020304" pitchFamily="18" charset="0"/>
              </a:rPr>
              <a:t>T-14.1.5.1.3 Efficacy, p1E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Times New Roman" panose="02020603050405020304" pitchFamily="18" charset="0"/>
                <a:cs typeface="Times New Roman" panose="02020603050405020304" pitchFamily="18" charset="0"/>
              </a:rPr>
              <a:t>^Footnote “b”: p2D + note from verbal communication with Doug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2ECDF4EB-46CD-45D7-B9B3-90C921BFCB6A}" type="slidenum">
              <a:rPr lang="en-GB" smtClean="0"/>
              <a:t>9</a:t>
            </a:fld>
            <a:endParaRPr lang="en-GB"/>
          </a:p>
        </p:txBody>
      </p:sp>
    </p:spTree>
    <p:extLst>
      <p:ext uri="{BB962C8B-B14F-4D97-AF65-F5344CB8AC3E}">
        <p14:creationId xmlns:p14="http://schemas.microsoft.com/office/powerpoint/2010/main" val="189084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Arial" panose="020B0604020202020204" pitchFamily="34" charset="0"/>
                <a:ea typeface="Times New Roman" panose="02020603050405020304" pitchFamily="18" charset="0"/>
                <a:cs typeface="Times New Roman" panose="02020603050405020304" pitchFamily="18" charset="0"/>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Times New Roman" panose="02020603050405020304" pitchFamily="18" charset="0"/>
                <a:cs typeface="Times New Roman" panose="02020603050405020304" pitchFamily="18" charset="0"/>
              </a:rPr>
              <a:t>Participants in both subgroups who were randomized to placebo showed an increase in median weekly cataplexy attacks, while those who stayed on LXB showed stable median weekly cataplexy attacks.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Times New Roman" panose="02020603050405020304" pitchFamily="18" charset="0"/>
                <a:cs typeface="Calibri" panose="020F0502020204030204" pitchFamily="34" charset="0"/>
              </a:rPr>
              <a:t>ANNOTATIONS: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^Figure: T-14.1.5.1.3 Efficacy, p3B, p4B (Presence); p3A, p4A (Absence)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^Median change/location shift: p4CD, p5AB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^Sample sizes (n’s): T-14.1.5.1.3 Efficacy p3D-p4E, p3E-p4F, p3F-p4G, p3G-p4H</a:t>
            </a:r>
            <a:endParaRPr lang="en-US"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CDF4EB-46CD-45D7-B9B3-90C921BFCB6A}" type="slidenum">
              <a:rPr lang="en-GB" smtClean="0"/>
              <a:t>10</a:t>
            </a:fld>
            <a:endParaRPr lang="en-GB"/>
          </a:p>
        </p:txBody>
      </p:sp>
    </p:spTree>
    <p:extLst>
      <p:ext uri="{BB962C8B-B14F-4D97-AF65-F5344CB8AC3E}">
        <p14:creationId xmlns:p14="http://schemas.microsoft.com/office/powerpoint/2010/main" val="3928017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01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DC4AE-669F-409A-BB59-B0C71C13DE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9F3319-897C-467F-93A4-DDE34D52D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DBA321-74E6-48D8-9572-0F7FDA39BA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939B2D07-41BA-43E0-9C6E-05FC09FB1CF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805943" y="331117"/>
            <a:ext cx="1095713" cy="566051"/>
          </a:xfrm>
          <a:prstGeom prst="rect">
            <a:avLst/>
          </a:prstGeom>
        </p:spPr>
      </p:pic>
    </p:spTree>
    <p:extLst>
      <p:ext uri="{BB962C8B-B14F-4D97-AF65-F5344CB8AC3E}">
        <p14:creationId xmlns:p14="http://schemas.microsoft.com/office/powerpoint/2010/main" val="16104815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D8ED99-747E-442F-98A0-974D35D766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C71165-B529-41CA-B1B9-21D6DD34D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2145980"/>
      </p:ext>
    </p:extLst>
  </p:cSld>
  <p:clrMap bg1="lt1" tx1="dk1" bg2="lt2" tx2="dk2" accent1="accent1" accent2="accent2" accent3="accent3" accent4="accent4" accent5="accent5" accent6="accent6" hlink="hlink" folHlink="folHlink"/>
  <p:sldLayoutIdLst>
    <p:sldLayoutId id="2147483649" r:id="rId1"/>
    <p:sldLayoutId id="2147483652" r:id="rId2"/>
  </p:sldLayoutIdLst>
  <p:txStyles>
    <p:titleStyle>
      <a:lvl1pPr algn="l" defTabSz="914400" rtl="0" eaLnBrk="1" latinLnBrk="0" hangingPunct="1">
        <a:lnSpc>
          <a:spcPct val="90000"/>
        </a:lnSpc>
        <a:spcBef>
          <a:spcPct val="0"/>
        </a:spcBef>
        <a:buNone/>
        <a:defRPr sz="4400" b="1" kern="1200">
          <a:solidFill>
            <a:schemeClr val="tx2"/>
          </a:solidFill>
          <a:latin typeface="Avenir LT Std 55 Roman" panose="020B0703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Avenir LT Std 55 Roman" panose="020B0703020203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Avenir LT Std 55 Roman" panose="020B0703020203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Avenir LT Std 55 Roman" panose="020B0703020203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Avenir LT Std 55 Roman" panose="020B0703020203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Avenir LT Std 55 Roman" panose="020B0703020203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ccessdata.fda.gov/drugsatfda_docs/nda/2012/202344Orig1s000MedR.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fda.gov/regulatory-information/search-fda-guidance-documents/quantitative-labeling-sodium-potassium-and-phosphorus-human-over-counter-and-prescription-dru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D1F92E-3CE8-4B51-AA06-7E4724D60439}"/>
              </a:ext>
            </a:extLst>
          </p:cNvPr>
          <p:cNvSpPr txBox="1">
            <a:spLocks/>
          </p:cNvSpPr>
          <p:nvPr/>
        </p:nvSpPr>
        <p:spPr>
          <a:xfrm>
            <a:off x="5132832" y="111873"/>
            <a:ext cx="7059168" cy="2584704"/>
          </a:xfrm>
          <a:prstGeom prst="rect">
            <a:avLst/>
          </a:prstGeom>
        </p:spPr>
        <p:txBody>
          <a:bodyPr/>
          <a:lstStyle>
            <a:lvl1pPr algn="l" defTabSz="914400" rtl="0" eaLnBrk="1" latinLnBrk="0" hangingPunct="1">
              <a:lnSpc>
                <a:spcPct val="90000"/>
              </a:lnSpc>
              <a:spcBef>
                <a:spcPct val="0"/>
              </a:spcBef>
              <a:buNone/>
              <a:defRPr sz="4400" b="1" kern="1200">
                <a:solidFill>
                  <a:srgbClr val="F89834"/>
                </a:solidFill>
                <a:latin typeface="Arial" panose="020B0604020202020204" pitchFamily="34" charset="0"/>
                <a:ea typeface="+mj-ea"/>
                <a:cs typeface="Arial" panose="020B0604020202020204" pitchFamily="34" charset="0"/>
              </a:defRPr>
            </a:lvl1pPr>
          </a:lstStyle>
          <a:p>
            <a:pPr algn="ctr"/>
            <a:r>
              <a:rPr lang="en-US" sz="3600">
                <a:solidFill>
                  <a:schemeClr val="bg1"/>
                </a:solidFill>
                <a:latin typeface="Avenir LT Std 55 Roman" panose="020B0703020203020204" pitchFamily="34" charset="0"/>
              </a:rPr>
              <a:t>Efficacy and Safety of </a:t>
            </a:r>
          </a:p>
          <a:p>
            <a:pPr algn="ctr"/>
            <a:r>
              <a:rPr lang="en-US" sz="3600">
                <a:solidFill>
                  <a:schemeClr val="bg1"/>
                </a:solidFill>
                <a:latin typeface="Avenir LT Std 55 Roman" panose="020B0703020203020204" pitchFamily="34" charset="0"/>
              </a:rPr>
              <a:t>Low-Sodium Oxybate in Narcolepsy Patients With/Without Psychiatric/Neurologic Comorbidities</a:t>
            </a:r>
          </a:p>
        </p:txBody>
      </p:sp>
      <p:sp>
        <p:nvSpPr>
          <p:cNvPr id="4" name="Subtitle 2">
            <a:extLst>
              <a:ext uri="{FF2B5EF4-FFF2-40B4-BE49-F238E27FC236}">
                <a16:creationId xmlns:a16="http://schemas.microsoft.com/office/drawing/2014/main" id="{15545E10-CB58-43A5-9EBA-412D56EBF1B4}"/>
              </a:ext>
            </a:extLst>
          </p:cNvPr>
          <p:cNvSpPr txBox="1">
            <a:spLocks/>
          </p:cNvSpPr>
          <p:nvPr/>
        </p:nvSpPr>
        <p:spPr>
          <a:xfrm>
            <a:off x="5772913" y="2808450"/>
            <a:ext cx="5779007" cy="15044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Craig Chepke, MD, DFAPA</a:t>
            </a:r>
            <a:r>
              <a:rPr lang="en-US" sz="2000" baseline="30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1,2</a:t>
            </a:r>
            <a:r>
              <a:rPr lang="en-US" sz="2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 Andrew J. Cutler, MD</a:t>
            </a:r>
            <a:r>
              <a:rPr lang="en-US" sz="2000" baseline="30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3</a:t>
            </a:r>
            <a:r>
              <a:rPr lang="en-US" sz="2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 </a:t>
            </a:r>
            <a:r>
              <a:rPr lang="en-US" sz="2000" b="1" u="sng">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Nathaniel F. Watson, MD, MSc</a:t>
            </a:r>
            <a:r>
              <a:rPr lang="en-US" sz="2000" baseline="30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4</a:t>
            </a:r>
            <a:r>
              <a:rPr lang="en-US" sz="2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 Shawn Candler, MD</a:t>
            </a:r>
            <a:r>
              <a:rPr lang="en-US" sz="2000" baseline="30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5</a:t>
            </a:r>
            <a:r>
              <a:rPr lang="en-US" sz="2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 Douglas S. Fuller, MS</a:t>
            </a:r>
            <a:r>
              <a:rPr lang="en-US" sz="2000" baseline="30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5</a:t>
            </a:r>
            <a:r>
              <a:rPr lang="en-US" sz="2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 Thomas J. Measey, PhD</a:t>
            </a:r>
            <a:r>
              <a:rPr lang="en-US" sz="2000" baseline="30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5</a:t>
            </a:r>
            <a:r>
              <a:rPr lang="en-US" sz="2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 </a:t>
            </a:r>
          </a:p>
          <a:p>
            <a:pPr marL="0" indent="0" algn="ctr">
              <a:lnSpc>
                <a:spcPct val="100000"/>
              </a:lnSpc>
              <a:spcBef>
                <a:spcPts val="0"/>
              </a:spcBef>
              <a:buNone/>
            </a:pPr>
            <a:r>
              <a:rPr lang="en-US" sz="2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Brian Scheckner, PharmD</a:t>
            </a:r>
            <a:r>
              <a:rPr lang="en-US" sz="2000" baseline="30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5</a:t>
            </a:r>
            <a:r>
              <a:rPr lang="en-US" sz="2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 Sarah Akerman, MD</a:t>
            </a:r>
            <a:r>
              <a:rPr lang="en-US" sz="2000" baseline="30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5</a:t>
            </a:r>
          </a:p>
        </p:txBody>
      </p:sp>
      <p:sp>
        <p:nvSpPr>
          <p:cNvPr id="2" name="Subtitle 2">
            <a:extLst>
              <a:ext uri="{FF2B5EF4-FFF2-40B4-BE49-F238E27FC236}">
                <a16:creationId xmlns:a16="http://schemas.microsoft.com/office/drawing/2014/main" id="{DD773318-9E67-56FC-C5F8-6D2BD4546784}"/>
              </a:ext>
            </a:extLst>
          </p:cNvPr>
          <p:cNvSpPr txBox="1">
            <a:spLocks/>
          </p:cNvSpPr>
          <p:nvPr/>
        </p:nvSpPr>
        <p:spPr>
          <a:xfrm>
            <a:off x="5864353" y="4536666"/>
            <a:ext cx="5596127" cy="17970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baseline="30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1</a:t>
            </a:r>
            <a:r>
              <a:rPr lang="en-US" sz="16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Excel Psychiatric Associates, Huntersville, NC, USA; </a:t>
            </a:r>
          </a:p>
          <a:p>
            <a:pPr marL="0" indent="0" algn="ctr">
              <a:lnSpc>
                <a:spcPct val="100000"/>
              </a:lnSpc>
              <a:spcBef>
                <a:spcPts val="0"/>
              </a:spcBef>
              <a:buNone/>
            </a:pPr>
            <a:r>
              <a:rPr lang="en-US" sz="1600" baseline="30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2</a:t>
            </a:r>
            <a:r>
              <a:rPr lang="en-US" sz="16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Atrium Health, Charlotte, NC, USA; </a:t>
            </a:r>
          </a:p>
          <a:p>
            <a:pPr marL="0" indent="0" algn="ctr">
              <a:lnSpc>
                <a:spcPct val="100000"/>
              </a:lnSpc>
              <a:spcBef>
                <a:spcPts val="0"/>
              </a:spcBef>
              <a:buNone/>
            </a:pPr>
            <a:r>
              <a:rPr lang="en-US" sz="1600" baseline="30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3</a:t>
            </a:r>
            <a:r>
              <a:rPr lang="en-US" sz="16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SUNY Upstate Medical University, Syracuse, NY, USA; </a:t>
            </a:r>
            <a:r>
              <a:rPr lang="en-US" sz="1600" baseline="30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4</a:t>
            </a:r>
            <a:r>
              <a:rPr lang="en-US" sz="16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Department of Neurology, University of Washington School of Medicine, Seattle, WA, USA; </a:t>
            </a:r>
          </a:p>
          <a:p>
            <a:pPr marL="0" indent="0" algn="ctr">
              <a:lnSpc>
                <a:spcPct val="100000"/>
              </a:lnSpc>
              <a:spcBef>
                <a:spcPts val="0"/>
              </a:spcBef>
              <a:buNone/>
            </a:pPr>
            <a:r>
              <a:rPr lang="en-US" sz="1600" baseline="300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5</a:t>
            </a:r>
            <a:r>
              <a:rPr lang="en-US" sz="1600">
                <a:solidFill>
                  <a:schemeClr val="bg1"/>
                </a:solidFill>
                <a:latin typeface="Avenir LT Std 55 Roman" panose="020B0703020203020204" pitchFamily="34" charset="0"/>
                <a:ea typeface="Open Sans" panose="020B0606030504020204" pitchFamily="34" charset="0"/>
                <a:cs typeface="Open Sans" panose="020B0606030504020204" pitchFamily="34" charset="0"/>
              </a:rPr>
              <a:t>Jazz Pharmaceuticals, Philadelphia, PA, USA</a:t>
            </a:r>
            <a:endParaRPr lang="en-US" sz="1600" baseline="30000">
              <a:solidFill>
                <a:schemeClr val="bg1"/>
              </a:solidFill>
              <a:latin typeface="Avenir LT Std 55 Roman" panose="020B0703020203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88147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193B-BE93-9479-5F08-2804B8445340}"/>
              </a:ext>
            </a:extLst>
          </p:cNvPr>
          <p:cNvSpPr>
            <a:spLocks noGrp="1"/>
          </p:cNvSpPr>
          <p:nvPr>
            <p:ph type="title"/>
          </p:nvPr>
        </p:nvSpPr>
        <p:spPr/>
        <p:txBody>
          <a:bodyPr>
            <a:normAutofit fontScale="90000"/>
          </a:bodyPr>
          <a:lstStyle/>
          <a:p>
            <a:r>
              <a:rPr lang="en-US" sz="4400" dirty="0"/>
              <a:t>Cataplexy Attacks by Presence/Absence of Psychiatric and/or Neurologic </a:t>
            </a:r>
            <a:r>
              <a:rPr lang="en-US" sz="4400" dirty="0" err="1"/>
              <a:t>Comorbidities</a:t>
            </a:r>
            <a:r>
              <a:rPr lang="en-US" sz="4400" baseline="30000" dirty="0" err="1"/>
              <a:t>a</a:t>
            </a:r>
            <a:br>
              <a:rPr lang="en-US" sz="4400" dirty="0"/>
            </a:br>
            <a:endParaRPr lang="en-US" dirty="0"/>
          </a:p>
        </p:txBody>
      </p:sp>
      <p:sp>
        <p:nvSpPr>
          <p:cNvPr id="6" name="TextBox 5">
            <a:extLst>
              <a:ext uri="{FF2B5EF4-FFF2-40B4-BE49-F238E27FC236}">
                <a16:creationId xmlns:a16="http://schemas.microsoft.com/office/drawing/2014/main" id="{DD2FEAB3-3D39-47F1-15FF-431222AB60E6}"/>
              </a:ext>
            </a:extLst>
          </p:cNvPr>
          <p:cNvSpPr txBox="1"/>
          <p:nvPr/>
        </p:nvSpPr>
        <p:spPr>
          <a:xfrm>
            <a:off x="884376" y="6101649"/>
            <a:ext cx="10645016" cy="707886"/>
          </a:xfrm>
          <a:prstGeom prst="rect">
            <a:avLst/>
          </a:prstGeom>
          <a:noFill/>
        </p:spPr>
        <p:txBody>
          <a:bodyPr wrap="square">
            <a:spAutoFit/>
          </a:bodyPr>
          <a:lstStyle/>
          <a:p>
            <a:r>
              <a:rPr lang="en-US" sz="1000" baseline="30000" err="1">
                <a:latin typeface="Avenir LT Std 55 Roman" panose="020B0703020203020204"/>
              </a:rPr>
              <a:t>a</a:t>
            </a:r>
            <a:r>
              <a:rPr lang="en-US" sz="1000" err="1">
                <a:latin typeface="Avenir LT Std 55 Roman" panose="020B0703020203020204"/>
              </a:rPr>
              <a:t>Efficacy</a:t>
            </a:r>
            <a:r>
              <a:rPr lang="en-US" sz="1000">
                <a:latin typeface="Avenir LT Std 55 Roman" panose="020B0703020203020204"/>
              </a:rPr>
              <a:t> population; includes all randomized participants who took ≥1 dose of double-blind study drug and have ≥1 set of post-randomization efficacy assessment. </a:t>
            </a:r>
            <a:r>
              <a:rPr lang="en-US" sz="1000" baseline="30000" err="1">
                <a:latin typeface="Avenir LT Std 55 Roman" panose="020B0703020203020204"/>
              </a:rPr>
              <a:t>b</a:t>
            </a:r>
            <a:r>
              <a:rPr lang="en-US" sz="1000" err="1">
                <a:latin typeface="Avenir LT Std 55 Roman" panose="020B0703020203020204"/>
              </a:rPr>
              <a:t>Cataplexy</a:t>
            </a:r>
            <a:r>
              <a:rPr lang="en-US" sz="1000">
                <a:latin typeface="Avenir LT Std 55 Roman" panose="020B0703020203020204"/>
              </a:rPr>
              <a:t> attacks that occurred during the 2 weeks of the SDP and during the 2 weeks of the DBRWP were analyzed. </a:t>
            </a:r>
            <a:r>
              <a:rPr lang="en-US" sz="1000" baseline="30000" err="1">
                <a:latin typeface="Avenir LT Std 55 Roman" panose="020B0703020203020204"/>
              </a:rPr>
              <a:t>c</a:t>
            </a:r>
            <a:r>
              <a:rPr lang="en-US" sz="1000" i="1" err="1">
                <a:latin typeface="Avenir LT Std 55 Roman" panose="020B0703020203020204"/>
              </a:rPr>
              <a:t>P</a:t>
            </a:r>
            <a:r>
              <a:rPr lang="en-US" sz="1000">
                <a:latin typeface="Avenir LT Std 55 Roman" panose="020B0703020203020204"/>
              </a:rPr>
              <a:t> values are not adjusted for multiple comparisons. The bottom and top edges of the box indicate the first and third quartiles, the line inside the box is the median, and the diamond marker inside the box is the mean. The whiskers extending from the box indicate the minimum and maximum. </a:t>
            </a:r>
          </a:p>
          <a:p>
            <a:r>
              <a:rPr lang="en-US" sz="1000">
                <a:latin typeface="Avenir LT Std 55 Roman" panose="020B0703020203020204"/>
              </a:rPr>
              <a:t>CI, confidence interval; DBRWP, double-blind randomized withdrawal period; LXB, low-sodium oxybate; Q, quartile; SDP, stable-dose period.</a:t>
            </a:r>
          </a:p>
        </p:txBody>
      </p:sp>
      <p:pic>
        <p:nvPicPr>
          <p:cNvPr id="3" name="Picture 2" hidden="1">
            <a:extLst>
              <a:ext uri="{FF2B5EF4-FFF2-40B4-BE49-F238E27FC236}">
                <a16:creationId xmlns:a16="http://schemas.microsoft.com/office/drawing/2014/main" id="{4A79F213-2664-8139-1249-B493BB56D93C}"/>
              </a:ext>
            </a:extLst>
          </p:cNvPr>
          <p:cNvPicPr>
            <a:picLocks noChangeAspect="1"/>
          </p:cNvPicPr>
          <p:nvPr/>
        </p:nvPicPr>
        <p:blipFill>
          <a:blip r:embed="rId3"/>
          <a:stretch>
            <a:fillRect/>
          </a:stretch>
        </p:blipFill>
        <p:spPr>
          <a:xfrm>
            <a:off x="795999" y="1362413"/>
            <a:ext cx="9179098" cy="4718304"/>
          </a:xfrm>
          <a:prstGeom prst="rect">
            <a:avLst/>
          </a:prstGeom>
        </p:spPr>
      </p:pic>
      <p:pic>
        <p:nvPicPr>
          <p:cNvPr id="10" name="Picture 9">
            <a:extLst>
              <a:ext uri="{FF2B5EF4-FFF2-40B4-BE49-F238E27FC236}">
                <a16:creationId xmlns:a16="http://schemas.microsoft.com/office/drawing/2014/main" id="{BB8D867C-1AA5-F295-E9BE-A63B2BC0F33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0056" y="1690688"/>
            <a:ext cx="10469424" cy="3906929"/>
          </a:xfrm>
          <a:prstGeom prst="rect">
            <a:avLst/>
          </a:prstGeom>
        </p:spPr>
      </p:pic>
    </p:spTree>
    <p:extLst>
      <p:ext uri="{BB962C8B-B14F-4D97-AF65-F5344CB8AC3E}">
        <p14:creationId xmlns:p14="http://schemas.microsoft.com/office/powerpoint/2010/main" val="3638930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677B-50DB-78F3-6D93-763B3E8BEA73}"/>
              </a:ext>
            </a:extLst>
          </p:cNvPr>
          <p:cNvSpPr>
            <a:spLocks noGrp="1"/>
          </p:cNvSpPr>
          <p:nvPr>
            <p:ph type="title"/>
          </p:nvPr>
        </p:nvSpPr>
        <p:spPr>
          <a:xfrm>
            <a:off x="838200" y="90219"/>
            <a:ext cx="10515600" cy="1325563"/>
          </a:xfrm>
        </p:spPr>
        <p:txBody>
          <a:bodyPr>
            <a:normAutofit fontScale="90000"/>
          </a:bodyPr>
          <a:lstStyle/>
          <a:p>
            <a:r>
              <a:rPr lang="en-US" dirty="0">
                <a:solidFill>
                  <a:schemeClr val="tx1"/>
                </a:solidFill>
              </a:rPr>
              <a:t>PGIc </a:t>
            </a:r>
            <a:r>
              <a:rPr lang="en-US" dirty="0"/>
              <a:t>by Presence/Absence of</a:t>
            </a:r>
            <a:br>
              <a:rPr lang="en-US" dirty="0"/>
            </a:br>
            <a:r>
              <a:rPr lang="en-US" dirty="0"/>
              <a:t>Psychiatric and/or Neurologic Comorbidities</a:t>
            </a:r>
            <a:r>
              <a:rPr lang="en-US" baseline="30000" dirty="0"/>
              <a:t>a</a:t>
            </a:r>
          </a:p>
        </p:txBody>
      </p:sp>
      <p:sp>
        <p:nvSpPr>
          <p:cNvPr id="3" name="TextBox 2">
            <a:extLst>
              <a:ext uri="{FF2B5EF4-FFF2-40B4-BE49-F238E27FC236}">
                <a16:creationId xmlns:a16="http://schemas.microsoft.com/office/drawing/2014/main" id="{72979EC5-11F7-487C-EA17-9DF2B6CD8019}"/>
              </a:ext>
            </a:extLst>
          </p:cNvPr>
          <p:cNvSpPr txBox="1"/>
          <p:nvPr/>
        </p:nvSpPr>
        <p:spPr>
          <a:xfrm>
            <a:off x="923077" y="6358002"/>
            <a:ext cx="11307397" cy="400110"/>
          </a:xfrm>
          <a:prstGeom prst="rect">
            <a:avLst/>
          </a:prstGeom>
          <a:noFill/>
        </p:spPr>
        <p:txBody>
          <a:bodyPr wrap="square" rtlCol="0">
            <a:spAutoFit/>
          </a:bodyPr>
          <a:lstStyle/>
          <a:p>
            <a:r>
              <a:rPr lang="en-US" sz="1000" baseline="30000">
                <a:latin typeface="Avenir LT Std 55 Roman" panose="020B0703020203020204"/>
                <a:cs typeface="Arial" panose="020B0604020202020204" pitchFamily="34" charset="0"/>
              </a:rPr>
              <a:t>a</a:t>
            </a:r>
            <a:r>
              <a:rPr lang="en-US" sz="1000">
                <a:latin typeface="Avenir LT Std 55 Roman" panose="020B0703020203020204"/>
                <a:cs typeface="Arial" panose="020B0604020202020204" pitchFamily="34" charset="0"/>
              </a:rPr>
              <a:t>Efficacy population; includes all randomized participants who took ≥1 dose of double-blind study drug and have ≥1 set of post-randomization efficacy assessment.</a:t>
            </a:r>
            <a:endParaRPr lang="en-US" sz="1000" baseline="30000">
              <a:latin typeface="Avenir LT Std 55 Roman" panose="020B0703020203020204"/>
              <a:cs typeface="Arial" panose="020B0604020202020204" pitchFamily="34" charset="0"/>
            </a:endParaRPr>
          </a:p>
          <a:p>
            <a:r>
              <a:rPr lang="en-US" sz="1000">
                <a:latin typeface="Avenir LT Std 55 Roman" panose="020B0703020203020204"/>
                <a:cs typeface="Arial" panose="020B0604020202020204" pitchFamily="34" charset="0"/>
              </a:rPr>
              <a:t>LXB, low-sodium oxybate; PGIc, Patient Global Impression of Change.</a:t>
            </a:r>
          </a:p>
        </p:txBody>
      </p:sp>
      <p:pic>
        <p:nvPicPr>
          <p:cNvPr id="14" name="Picture 13" hidden="1">
            <a:extLst>
              <a:ext uri="{FF2B5EF4-FFF2-40B4-BE49-F238E27FC236}">
                <a16:creationId xmlns:a16="http://schemas.microsoft.com/office/drawing/2014/main" id="{D52D408D-23AC-6FB1-909E-79C54417254D}"/>
              </a:ext>
            </a:extLst>
          </p:cNvPr>
          <p:cNvPicPr>
            <a:picLocks noChangeAspect="1"/>
          </p:cNvPicPr>
          <p:nvPr/>
        </p:nvPicPr>
        <p:blipFill>
          <a:blip r:embed="rId3"/>
          <a:stretch>
            <a:fillRect/>
          </a:stretch>
        </p:blipFill>
        <p:spPr>
          <a:xfrm>
            <a:off x="1905308" y="1899664"/>
            <a:ext cx="8981767" cy="4482747"/>
          </a:xfrm>
          <a:prstGeom prst="rect">
            <a:avLst/>
          </a:prstGeom>
        </p:spPr>
      </p:pic>
      <p:pic>
        <p:nvPicPr>
          <p:cNvPr id="4" name="Picture 3">
            <a:extLst>
              <a:ext uri="{FF2B5EF4-FFF2-40B4-BE49-F238E27FC236}">
                <a16:creationId xmlns:a16="http://schemas.microsoft.com/office/drawing/2014/main" id="{A9E02B57-F8A9-F56E-83A2-7D08E8C597EC}"/>
              </a:ext>
            </a:extLst>
          </p:cNvPr>
          <p:cNvPicPr>
            <a:picLocks noChangeAspect="1"/>
          </p:cNvPicPr>
          <p:nvPr/>
        </p:nvPicPr>
        <p:blipFill>
          <a:blip r:embed="rId4"/>
          <a:stretch>
            <a:fillRect/>
          </a:stretch>
        </p:blipFill>
        <p:spPr>
          <a:xfrm>
            <a:off x="1124162" y="1644388"/>
            <a:ext cx="9943675" cy="4596931"/>
          </a:xfrm>
          <a:prstGeom prst="rect">
            <a:avLst/>
          </a:prstGeom>
        </p:spPr>
      </p:pic>
    </p:spTree>
    <p:extLst>
      <p:ext uri="{BB962C8B-B14F-4D97-AF65-F5344CB8AC3E}">
        <p14:creationId xmlns:p14="http://schemas.microsoft.com/office/powerpoint/2010/main" val="313814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18794-025B-17D3-A593-61C2EFF20783}"/>
              </a:ext>
            </a:extLst>
          </p:cNvPr>
          <p:cNvSpPr>
            <a:spLocks noGrp="1"/>
          </p:cNvSpPr>
          <p:nvPr>
            <p:ph type="title"/>
          </p:nvPr>
        </p:nvSpPr>
        <p:spPr>
          <a:xfrm>
            <a:off x="838200" y="295676"/>
            <a:ext cx="10515600" cy="1325563"/>
          </a:xfrm>
        </p:spPr>
        <p:txBody>
          <a:bodyPr>
            <a:normAutofit fontScale="90000"/>
          </a:bodyPr>
          <a:lstStyle/>
          <a:p>
            <a:r>
              <a:rPr lang="en-US" sz="4400" b="1">
                <a:solidFill>
                  <a:schemeClr val="tx1"/>
                </a:solidFill>
                <a:latin typeface="Avenir LT Std 55 Roman" panose="020B0703020203020204"/>
                <a:cs typeface="Arial" panose="020B0604020202020204" pitchFamily="34" charset="0"/>
              </a:rPr>
              <a:t>PHQ-</a:t>
            </a:r>
            <a:r>
              <a:rPr lang="en-US" sz="4400" b="1">
                <a:latin typeface="Avenir LT Std 55 Roman" panose="020B0703020203020204"/>
                <a:cs typeface="Arial" panose="020B0604020202020204" pitchFamily="34" charset="0"/>
              </a:rPr>
              <a:t>9 S</a:t>
            </a:r>
            <a:r>
              <a:rPr lang="en-US">
                <a:latin typeface="Avenir LT Std 55 Roman" panose="020B0703020203020204"/>
                <a:cs typeface="Arial" panose="020B0604020202020204" pitchFamily="34" charset="0"/>
              </a:rPr>
              <a:t>cores by </a:t>
            </a:r>
            <a:r>
              <a:rPr lang="en-US" sz="4400" b="1">
                <a:latin typeface="Avenir LT Std 55 Roman" panose="020B0703020203020204"/>
                <a:cs typeface="Arial" panose="020B0604020202020204" pitchFamily="34" charset="0"/>
              </a:rPr>
              <a:t>Presence/Absence of Psychiatric and/or Neurologic </a:t>
            </a:r>
            <a:r>
              <a:rPr lang="en-US" sz="4400" b="1" err="1">
                <a:latin typeface="Avenir LT Std 55 Roman" panose="020B0703020203020204"/>
                <a:cs typeface="Arial" panose="020B0604020202020204" pitchFamily="34" charset="0"/>
              </a:rPr>
              <a:t>Comorbidities</a:t>
            </a:r>
            <a:r>
              <a:rPr lang="en-US" baseline="30000" err="1">
                <a:latin typeface="Avenir LT Std 55 Roman" panose="020B0703020203020204"/>
                <a:cs typeface="Arial" panose="020B0604020202020204" pitchFamily="34" charset="0"/>
              </a:rPr>
              <a:t>a,</a:t>
            </a:r>
            <a:r>
              <a:rPr lang="en-US" sz="4400" b="1" baseline="30000" err="1">
                <a:latin typeface="Avenir LT Std 55 Roman" panose="020B0703020203020204"/>
                <a:cs typeface="Arial" panose="020B0604020202020204" pitchFamily="34" charset="0"/>
              </a:rPr>
              <a:t>b</a:t>
            </a:r>
            <a:br>
              <a:rPr lang="en-US" sz="4400" b="1" baseline="30000">
                <a:latin typeface="Avenir LT Std 55 Roman" panose="020B0703020203020204"/>
                <a:cs typeface="Arial" panose="020B0604020202020204" pitchFamily="34" charset="0"/>
              </a:rPr>
            </a:br>
            <a:r>
              <a:rPr lang="en-US" sz="4400" b="1">
                <a:latin typeface="Avenir LT Std 55 Roman" panose="020B0703020203020204"/>
                <a:cs typeface="Arial" panose="020B0604020202020204" pitchFamily="34" charset="0"/>
              </a:rPr>
              <a:t> </a:t>
            </a:r>
            <a:endParaRPr lang="en-US">
              <a:latin typeface="Avenir LT Std 55 Roman" panose="020B0703020203020204"/>
            </a:endParaRPr>
          </a:p>
        </p:txBody>
      </p:sp>
      <p:sp>
        <p:nvSpPr>
          <p:cNvPr id="18" name="TextBox 17">
            <a:extLst>
              <a:ext uri="{FF2B5EF4-FFF2-40B4-BE49-F238E27FC236}">
                <a16:creationId xmlns:a16="http://schemas.microsoft.com/office/drawing/2014/main" id="{D0111CE9-50CC-F8EA-2844-0BA7BCE33535}"/>
              </a:ext>
            </a:extLst>
          </p:cNvPr>
          <p:cNvSpPr txBox="1"/>
          <p:nvPr/>
        </p:nvSpPr>
        <p:spPr>
          <a:xfrm>
            <a:off x="862221" y="6087066"/>
            <a:ext cx="11307397" cy="707886"/>
          </a:xfrm>
          <a:prstGeom prst="rect">
            <a:avLst/>
          </a:prstGeom>
          <a:noFill/>
        </p:spPr>
        <p:txBody>
          <a:bodyPr wrap="square" rtlCol="0">
            <a:spAutoFit/>
          </a:bodyPr>
          <a:lstStyle/>
          <a:p>
            <a:pPr marL="0" marR="0">
              <a:spcBef>
                <a:spcPts val="0"/>
              </a:spcBef>
              <a:spcAft>
                <a:spcPts val="0"/>
              </a:spcAft>
              <a:tabLst>
                <a:tab pos="0" algn="l"/>
              </a:tabLst>
            </a:pPr>
            <a:r>
              <a:rPr lang="en-US" sz="1000" baseline="30000">
                <a:latin typeface="Avenir LT Std 55 Roman" panose="020B0703020203020204"/>
                <a:cs typeface="Arial" panose="020B0604020202020204" pitchFamily="34" charset="0"/>
              </a:rPr>
              <a:t>a</a:t>
            </a:r>
            <a:r>
              <a:rPr lang="en-US" sz="1000">
                <a:latin typeface="Avenir LT Std 55 Roman" panose="020B0703020203020204"/>
                <a:cs typeface="Arial" panose="020B0604020202020204" pitchFamily="34" charset="0"/>
              </a:rPr>
              <a:t>PHQ-9 measures the severity of depressive symptoms.</a:t>
            </a:r>
            <a:r>
              <a:rPr lang="en-US" sz="1000" baseline="30000">
                <a:latin typeface="Avenir LT Std 55 Roman" panose="020B0703020203020204"/>
                <a:cs typeface="Arial" panose="020B0604020202020204" pitchFamily="34" charset="0"/>
              </a:rPr>
              <a:t>  </a:t>
            </a:r>
            <a:r>
              <a:rPr lang="en-US" sz="1000" baseline="30000" err="1">
                <a:latin typeface="Avenir LT Std 55 Roman" panose="020B0703020203020204"/>
                <a:cs typeface="Arial" panose="020B0604020202020204" pitchFamily="34" charset="0"/>
              </a:rPr>
              <a:t>b</a:t>
            </a:r>
            <a:r>
              <a:rPr lang="en-US" sz="1000" err="1">
                <a:latin typeface="Avenir LT Std 55 Roman" panose="020B0703020203020204"/>
                <a:cs typeface="Arial" panose="020B0604020202020204" pitchFamily="34" charset="0"/>
              </a:rPr>
              <a:t>Safety</a:t>
            </a:r>
            <a:r>
              <a:rPr lang="en-US" sz="1000">
                <a:latin typeface="Avenir LT Std 55 Roman" panose="020B0703020203020204"/>
                <a:cs typeface="Arial" panose="020B0604020202020204" pitchFamily="34" charset="0"/>
              </a:rPr>
              <a:t> population; includes all participants who took ≥1 dose of study drug. </a:t>
            </a:r>
            <a:r>
              <a:rPr lang="en-US" sz="1000" baseline="30000" err="1">
                <a:latin typeface="Avenir LT Std 55 Roman" panose="020B0703020203020204"/>
                <a:cs typeface="Arial" panose="020B0604020202020204" pitchFamily="34" charset="0"/>
              </a:rPr>
              <a:t>c</a:t>
            </a:r>
            <a:r>
              <a:rPr lang="en-US" sz="1000" err="1">
                <a:latin typeface="Avenir LT Std 55 Roman" panose="020B0703020203020204"/>
                <a:cs typeface="Arial" panose="020B0604020202020204" pitchFamily="34" charset="0"/>
              </a:rPr>
              <a:t>Mean</a:t>
            </a:r>
            <a:r>
              <a:rPr lang="en-US" sz="1000">
                <a:latin typeface="Avenir LT Std 55 Roman" panose="020B0703020203020204"/>
                <a:cs typeface="Arial" panose="020B0604020202020204" pitchFamily="34" charset="0"/>
              </a:rPr>
              <a:t> scores at baseline were 7.2 for participants with psychiatric and/or neurologic comorbidities and 6.6 for participants without psychiatric and/or neurologic comorbidities. </a:t>
            </a:r>
            <a:r>
              <a:rPr lang="en-US" sz="1000" baseline="30000" err="1">
                <a:latin typeface="Avenir LT Std 55 Roman" panose="020B0703020203020204"/>
                <a:cs typeface="Arial" panose="020B0604020202020204" pitchFamily="34" charset="0"/>
              </a:rPr>
              <a:t>d</a:t>
            </a:r>
            <a:r>
              <a:rPr lang="en-US" sz="1000" err="1">
                <a:latin typeface="Avenir LT Std 55 Roman" panose="020B0703020203020204"/>
                <a:cs typeface="Arial" panose="020B0604020202020204" pitchFamily="34" charset="0"/>
              </a:rPr>
              <a:t>Excludes</a:t>
            </a:r>
            <a:r>
              <a:rPr lang="en-US" sz="1000">
                <a:latin typeface="Avenir LT Std 55 Roman" panose="020B0703020203020204"/>
                <a:cs typeface="Arial" panose="020B0604020202020204" pitchFamily="34" charset="0"/>
              </a:rPr>
              <a:t> placebo. </a:t>
            </a:r>
            <a:r>
              <a:rPr lang="en-US" sz="1000" i="1">
                <a:latin typeface="Avenir LT Std 55 Roman" panose="020B0703020203020204"/>
                <a:cs typeface="Arial" panose="020B0604020202020204" pitchFamily="34" charset="0"/>
              </a:rPr>
              <a:t>P</a:t>
            </a:r>
            <a:r>
              <a:rPr lang="en-US" sz="1000">
                <a:latin typeface="Avenir LT Std 55 Roman" panose="020B0703020203020204"/>
                <a:cs typeface="Arial" panose="020B0604020202020204" pitchFamily="34" charset="0"/>
              </a:rPr>
              <a:t>≥0.05 for comparison of groups at all time points;</a:t>
            </a:r>
            <a:r>
              <a:rPr lang="en-US" sz="1000" i="1">
                <a:latin typeface="Avenir LT Std 55 Roman" panose="020B0703020203020204"/>
                <a:cs typeface="Arial" panose="020B0604020202020204" pitchFamily="34" charset="0"/>
              </a:rPr>
              <a:t> P</a:t>
            </a:r>
            <a:r>
              <a:rPr lang="en-US" sz="1000">
                <a:latin typeface="Avenir LT Std 55 Roman" panose="020B0703020203020204"/>
                <a:cs typeface="Arial" panose="020B0604020202020204" pitchFamily="34" charset="0"/>
              </a:rPr>
              <a:t> values are not adjusted for multiple comparisons. DBRWP, double-blind randomized withdrawal period; LS, least squares; MCID, minimum clinically important difference; OLOTTP, open-label optimized treatment and titration period;</a:t>
            </a:r>
            <a:br>
              <a:rPr lang="en-US" sz="1000">
                <a:latin typeface="Avenir LT Std 55 Roman" panose="020B0703020203020204"/>
                <a:cs typeface="Arial" panose="020B0604020202020204" pitchFamily="34" charset="0"/>
              </a:rPr>
            </a:br>
            <a:r>
              <a:rPr lang="en-US" sz="1000">
                <a:latin typeface="Avenir LT Std 55 Roman" panose="020B0703020203020204"/>
                <a:cs typeface="Arial" panose="020B0604020202020204" pitchFamily="34" charset="0"/>
              </a:rPr>
              <a:t>PHQ-9, Patient Health Questionnaire</a:t>
            </a:r>
            <a:r>
              <a:rPr lang="en-US" sz="1000">
                <a:latin typeface="Arial" panose="020B0604020202020204" pitchFamily="34" charset="0"/>
                <a:cs typeface="Arial" panose="020B0604020202020204" pitchFamily="34" charset="0"/>
              </a:rPr>
              <a:t>–</a:t>
            </a:r>
            <a:r>
              <a:rPr lang="en-US" sz="1000">
                <a:latin typeface="Avenir LT Std 55 Roman" panose="020B0703020203020204"/>
                <a:cs typeface="Arial" panose="020B0604020202020204" pitchFamily="34" charset="0"/>
              </a:rPr>
              <a:t>9; SDP, stable-dose period; SE, standard error.</a:t>
            </a:r>
          </a:p>
        </p:txBody>
      </p:sp>
      <p:grpSp>
        <p:nvGrpSpPr>
          <p:cNvPr id="19" name="Group 18">
            <a:extLst>
              <a:ext uri="{FF2B5EF4-FFF2-40B4-BE49-F238E27FC236}">
                <a16:creationId xmlns:a16="http://schemas.microsoft.com/office/drawing/2014/main" id="{2257EE71-9BB4-D92A-2CAC-96F8903CE050}"/>
              </a:ext>
            </a:extLst>
          </p:cNvPr>
          <p:cNvGrpSpPr>
            <a:grpSpLocks noChangeAspect="1"/>
          </p:cNvGrpSpPr>
          <p:nvPr/>
        </p:nvGrpSpPr>
        <p:grpSpPr>
          <a:xfrm>
            <a:off x="1383927" y="1436566"/>
            <a:ext cx="9424145" cy="4536200"/>
            <a:chOff x="949850" y="584038"/>
            <a:chExt cx="10292301" cy="4954078"/>
          </a:xfrm>
        </p:grpSpPr>
        <p:graphicFrame>
          <p:nvGraphicFramePr>
            <p:cNvPr id="20" name="Chart 19">
              <a:extLst>
                <a:ext uri="{FF2B5EF4-FFF2-40B4-BE49-F238E27FC236}">
                  <a16:creationId xmlns:a16="http://schemas.microsoft.com/office/drawing/2014/main" id="{73567932-5AFB-1690-D3B8-3BDD2415BBFD}"/>
                </a:ext>
              </a:extLst>
            </p:cNvPr>
            <p:cNvGraphicFramePr/>
            <p:nvPr/>
          </p:nvGraphicFramePr>
          <p:xfrm>
            <a:off x="949850" y="584038"/>
            <a:ext cx="9883631" cy="4634038"/>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808E6F20-B474-B97B-61FD-FD8EEBEABCC1}"/>
                </a:ext>
              </a:extLst>
            </p:cNvPr>
            <p:cNvSpPr txBox="1"/>
            <p:nvPr/>
          </p:nvSpPr>
          <p:spPr>
            <a:xfrm>
              <a:off x="2686115" y="4898036"/>
              <a:ext cx="914400" cy="640080"/>
            </a:xfrm>
            <a:prstGeom prst="rect">
              <a:avLst/>
            </a:prstGeom>
            <a:noFill/>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cs typeface="Arial" panose="020B0604020202020204" pitchFamily="34" charset="0"/>
                </a:rPr>
                <a:t>Week 2</a:t>
              </a:r>
            </a:p>
          </p:txBody>
        </p:sp>
        <p:sp>
          <p:nvSpPr>
            <p:cNvPr id="22" name="TextBox 21">
              <a:extLst>
                <a:ext uri="{FF2B5EF4-FFF2-40B4-BE49-F238E27FC236}">
                  <a16:creationId xmlns:a16="http://schemas.microsoft.com/office/drawing/2014/main" id="{68FE5F41-CE1B-D441-8A7A-473681E72422}"/>
                </a:ext>
              </a:extLst>
            </p:cNvPr>
            <p:cNvSpPr txBox="1"/>
            <p:nvPr/>
          </p:nvSpPr>
          <p:spPr>
            <a:xfrm>
              <a:off x="1644317" y="4898036"/>
              <a:ext cx="914400" cy="640080"/>
            </a:xfrm>
            <a:prstGeom prst="rect">
              <a:avLst/>
            </a:prstGeom>
            <a:noFill/>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err="1">
                  <a:ln>
                    <a:noFill/>
                  </a:ln>
                  <a:solidFill>
                    <a:prstClr val="black"/>
                  </a:solidFill>
                  <a:effectLst/>
                  <a:uLnTx/>
                  <a:uFillTx/>
                  <a:cs typeface="Arial" panose="020B0604020202020204" pitchFamily="34" charset="0"/>
                </a:rPr>
                <a:t>Baseline</a:t>
              </a:r>
              <a:r>
                <a:rPr kumimoji="0" lang="en-US" sz="1200" b="0" i="0" u="none" strike="noStrike" kern="0" cap="none" spc="0" normalizeH="0" baseline="30000" noProof="0" err="1">
                  <a:ln>
                    <a:noFill/>
                  </a:ln>
                  <a:solidFill>
                    <a:prstClr val="black"/>
                  </a:solidFill>
                  <a:effectLst/>
                  <a:uLnTx/>
                  <a:uFillTx/>
                  <a:cs typeface="Arial" panose="020B0604020202020204" pitchFamily="34" charset="0"/>
                </a:rPr>
                <a:t>c</a:t>
              </a:r>
              <a:endParaRPr kumimoji="0" lang="en-US" sz="1200" b="0" i="0" u="none" strike="noStrike" kern="0" cap="none" spc="0" normalizeH="0" baseline="30000" noProof="0">
                <a:ln>
                  <a:noFill/>
                </a:ln>
                <a:solidFill>
                  <a:prstClr val="black"/>
                </a:solidFill>
                <a:effectLst/>
                <a:uLnTx/>
                <a:uFillTx/>
                <a:cs typeface="Arial" panose="020B0604020202020204" pitchFamily="34" charset="0"/>
              </a:endParaRPr>
            </a:p>
          </p:txBody>
        </p:sp>
        <p:sp>
          <p:nvSpPr>
            <p:cNvPr id="23" name="TextBox 22">
              <a:extLst>
                <a:ext uri="{FF2B5EF4-FFF2-40B4-BE49-F238E27FC236}">
                  <a16:creationId xmlns:a16="http://schemas.microsoft.com/office/drawing/2014/main" id="{721447A5-0CD1-5960-FC44-A7C7A69842A1}"/>
                </a:ext>
              </a:extLst>
            </p:cNvPr>
            <p:cNvSpPr txBox="1"/>
            <p:nvPr/>
          </p:nvSpPr>
          <p:spPr>
            <a:xfrm>
              <a:off x="3727913" y="4898036"/>
              <a:ext cx="914400" cy="640080"/>
            </a:xfrm>
            <a:prstGeom prst="rect">
              <a:avLst/>
            </a:prstGeom>
            <a:noFill/>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cs typeface="Arial" panose="020B0604020202020204" pitchFamily="34" charset="0"/>
                </a:rPr>
                <a:t>Week 4</a:t>
              </a:r>
            </a:p>
          </p:txBody>
        </p:sp>
        <p:sp>
          <p:nvSpPr>
            <p:cNvPr id="24" name="TextBox 23">
              <a:extLst>
                <a:ext uri="{FF2B5EF4-FFF2-40B4-BE49-F238E27FC236}">
                  <a16:creationId xmlns:a16="http://schemas.microsoft.com/office/drawing/2014/main" id="{06A62DFC-E8A6-27F1-1BC3-304C76DC9B97}"/>
                </a:ext>
              </a:extLst>
            </p:cNvPr>
            <p:cNvSpPr txBox="1"/>
            <p:nvPr/>
          </p:nvSpPr>
          <p:spPr>
            <a:xfrm>
              <a:off x="4769711" y="4898036"/>
              <a:ext cx="914400" cy="640080"/>
            </a:xfrm>
            <a:prstGeom prst="rect">
              <a:avLst/>
            </a:prstGeom>
            <a:noFill/>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cs typeface="Arial" panose="020B0604020202020204" pitchFamily="34" charset="0"/>
                </a:rPr>
                <a:t>Week 6</a:t>
              </a:r>
            </a:p>
          </p:txBody>
        </p:sp>
        <p:sp>
          <p:nvSpPr>
            <p:cNvPr id="25" name="TextBox 24">
              <a:extLst>
                <a:ext uri="{FF2B5EF4-FFF2-40B4-BE49-F238E27FC236}">
                  <a16:creationId xmlns:a16="http://schemas.microsoft.com/office/drawing/2014/main" id="{46258B96-DA73-7A19-A167-7BE88DE4E6D7}"/>
                </a:ext>
              </a:extLst>
            </p:cNvPr>
            <p:cNvSpPr txBox="1"/>
            <p:nvPr/>
          </p:nvSpPr>
          <p:spPr>
            <a:xfrm>
              <a:off x="5811509" y="4898036"/>
              <a:ext cx="914400" cy="640080"/>
            </a:xfrm>
            <a:prstGeom prst="rect">
              <a:avLst/>
            </a:prstGeom>
            <a:noFill/>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cs typeface="Arial" panose="020B0604020202020204" pitchFamily="34" charset="0"/>
                </a:rPr>
                <a:t>Week 8</a:t>
              </a:r>
            </a:p>
          </p:txBody>
        </p:sp>
        <p:sp>
          <p:nvSpPr>
            <p:cNvPr id="26" name="TextBox 25">
              <a:extLst>
                <a:ext uri="{FF2B5EF4-FFF2-40B4-BE49-F238E27FC236}">
                  <a16:creationId xmlns:a16="http://schemas.microsoft.com/office/drawing/2014/main" id="{1A1ABBE7-41B3-BFC0-3199-06AAFB665358}"/>
                </a:ext>
              </a:extLst>
            </p:cNvPr>
            <p:cNvSpPr txBox="1"/>
            <p:nvPr/>
          </p:nvSpPr>
          <p:spPr>
            <a:xfrm>
              <a:off x="6853307" y="4898036"/>
              <a:ext cx="914400" cy="640080"/>
            </a:xfrm>
            <a:prstGeom prst="rect">
              <a:avLst/>
            </a:prstGeom>
            <a:noFill/>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cs typeface="Arial" panose="020B0604020202020204" pitchFamily="34" charset="0"/>
                </a:rPr>
                <a:t>Week 12</a:t>
              </a:r>
              <a:br>
                <a:rPr kumimoji="0" lang="en-US" sz="1200" b="0" i="0" u="none" strike="noStrike" kern="0" cap="none" spc="0" normalizeH="0" baseline="0" noProof="0">
                  <a:ln>
                    <a:noFill/>
                  </a:ln>
                  <a:solidFill>
                    <a:prstClr val="black"/>
                  </a:solidFill>
                  <a:effectLst/>
                  <a:uLnTx/>
                  <a:uFillTx/>
                  <a:cs typeface="Arial" panose="020B0604020202020204" pitchFamily="34" charset="0"/>
                </a:rPr>
              </a:br>
              <a:r>
                <a:rPr kumimoji="0" lang="en-US" sz="1200" b="0" i="0" u="none" strike="noStrike" kern="0" cap="none" spc="0" normalizeH="0" baseline="0" noProof="0">
                  <a:ln>
                    <a:noFill/>
                  </a:ln>
                  <a:solidFill>
                    <a:prstClr val="black"/>
                  </a:solidFill>
                  <a:effectLst/>
                  <a:uLnTx/>
                  <a:uFillTx/>
                  <a:cs typeface="Arial" panose="020B0604020202020204" pitchFamily="34" charset="0"/>
                </a:rPr>
                <a:t>End of</a:t>
              </a:r>
              <a:br>
                <a:rPr kumimoji="0" lang="en-US" sz="1200" b="0" i="0" u="none" strike="noStrike" kern="0" cap="none" spc="0" normalizeH="0" baseline="0" noProof="0">
                  <a:ln>
                    <a:noFill/>
                  </a:ln>
                  <a:solidFill>
                    <a:prstClr val="black"/>
                  </a:solidFill>
                  <a:effectLst/>
                  <a:uLnTx/>
                  <a:uFillTx/>
                  <a:cs typeface="Arial" panose="020B0604020202020204" pitchFamily="34" charset="0"/>
                </a:rPr>
              </a:br>
              <a:r>
                <a:rPr kumimoji="0" lang="en-US" sz="1200" b="0" i="0" u="none" strike="noStrike" kern="0" cap="none" spc="0" normalizeH="0" baseline="0" noProof="0">
                  <a:ln>
                    <a:noFill/>
                  </a:ln>
                  <a:solidFill>
                    <a:prstClr val="black"/>
                  </a:solidFill>
                  <a:effectLst/>
                  <a:uLnTx/>
                  <a:uFillTx/>
                  <a:cs typeface="Arial" panose="020B0604020202020204" pitchFamily="34" charset="0"/>
                </a:rPr>
                <a:t>OLOTTP</a:t>
              </a:r>
            </a:p>
          </p:txBody>
        </p:sp>
        <p:sp>
          <p:nvSpPr>
            <p:cNvPr id="27" name="TextBox 26">
              <a:extLst>
                <a:ext uri="{FF2B5EF4-FFF2-40B4-BE49-F238E27FC236}">
                  <a16:creationId xmlns:a16="http://schemas.microsoft.com/office/drawing/2014/main" id="{AA4A74C2-EFEA-A8BD-DCCF-2340CF6D1A2E}"/>
                </a:ext>
              </a:extLst>
            </p:cNvPr>
            <p:cNvSpPr txBox="1"/>
            <p:nvPr/>
          </p:nvSpPr>
          <p:spPr>
            <a:xfrm>
              <a:off x="7895105" y="4898036"/>
              <a:ext cx="914400" cy="640080"/>
            </a:xfrm>
            <a:prstGeom prst="rect">
              <a:avLst/>
            </a:prstGeom>
            <a:noFill/>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cs typeface="Arial" panose="020B0604020202020204" pitchFamily="34" charset="0"/>
                </a:rPr>
                <a:t>End of</a:t>
              </a:r>
              <a:br>
                <a:rPr kumimoji="0" lang="en-US" sz="1200" b="0" i="0" u="none" strike="noStrike" kern="0" cap="none" spc="0" normalizeH="0" baseline="0" noProof="0">
                  <a:ln>
                    <a:noFill/>
                  </a:ln>
                  <a:solidFill>
                    <a:prstClr val="black"/>
                  </a:solidFill>
                  <a:effectLst/>
                  <a:uLnTx/>
                  <a:uFillTx/>
                  <a:cs typeface="Arial" panose="020B0604020202020204" pitchFamily="34" charset="0"/>
                </a:rPr>
              </a:br>
              <a:r>
                <a:rPr kumimoji="0" lang="en-US" sz="1200" b="0" i="0" u="none" strike="noStrike" kern="0" cap="none" spc="0" normalizeH="0" baseline="0" noProof="0">
                  <a:ln>
                    <a:noFill/>
                  </a:ln>
                  <a:solidFill>
                    <a:prstClr val="black"/>
                  </a:solidFill>
                  <a:effectLst/>
                  <a:uLnTx/>
                  <a:uFillTx/>
                  <a:cs typeface="Arial" panose="020B0604020202020204" pitchFamily="34" charset="0"/>
                </a:rPr>
                <a:t>SDP</a:t>
              </a:r>
            </a:p>
          </p:txBody>
        </p:sp>
        <p:sp>
          <p:nvSpPr>
            <p:cNvPr id="28" name="TextBox 27">
              <a:extLst>
                <a:ext uri="{FF2B5EF4-FFF2-40B4-BE49-F238E27FC236}">
                  <a16:creationId xmlns:a16="http://schemas.microsoft.com/office/drawing/2014/main" id="{1FEA9D84-6464-9288-4EFE-C99117BBB163}"/>
                </a:ext>
              </a:extLst>
            </p:cNvPr>
            <p:cNvSpPr txBox="1"/>
            <p:nvPr/>
          </p:nvSpPr>
          <p:spPr>
            <a:xfrm>
              <a:off x="8936901" y="4898036"/>
              <a:ext cx="914400" cy="640080"/>
            </a:xfrm>
            <a:prstGeom prst="rect">
              <a:avLst/>
            </a:prstGeom>
            <a:noFill/>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cs typeface="Arial" panose="020B0604020202020204" pitchFamily="34" charset="0"/>
                </a:rPr>
                <a:t>End of</a:t>
              </a:r>
              <a:br>
                <a:rPr kumimoji="0" lang="en-US" sz="1200" b="0" i="0" u="none" strike="noStrike" kern="0" cap="none" spc="0" normalizeH="0" baseline="0" noProof="0">
                  <a:ln>
                    <a:noFill/>
                  </a:ln>
                  <a:solidFill>
                    <a:prstClr val="black"/>
                  </a:solidFill>
                  <a:effectLst/>
                  <a:uLnTx/>
                  <a:uFillTx/>
                  <a:cs typeface="Arial" panose="020B0604020202020204" pitchFamily="34" charset="0"/>
                </a:rPr>
              </a:br>
              <a:r>
                <a:rPr kumimoji="0" lang="en-US" sz="1200" b="0" i="0" u="none" strike="noStrike" kern="0" cap="none" spc="0" normalizeH="0" baseline="0" noProof="0" err="1">
                  <a:ln>
                    <a:noFill/>
                  </a:ln>
                  <a:solidFill>
                    <a:prstClr val="black"/>
                  </a:solidFill>
                  <a:effectLst/>
                  <a:uLnTx/>
                  <a:uFillTx/>
                  <a:cs typeface="Arial" panose="020B0604020202020204" pitchFamily="34" charset="0"/>
                </a:rPr>
                <a:t>DBRWP</a:t>
              </a:r>
              <a:r>
                <a:rPr kumimoji="0" lang="en-US" sz="1200" b="0" i="0" u="none" strike="noStrike" kern="0" cap="none" spc="0" normalizeH="0" baseline="30000" noProof="0" err="1">
                  <a:ln>
                    <a:noFill/>
                  </a:ln>
                  <a:solidFill>
                    <a:prstClr val="black"/>
                  </a:solidFill>
                  <a:effectLst/>
                  <a:uLnTx/>
                  <a:uFillTx/>
                  <a:cs typeface="Arial" panose="020B0604020202020204" pitchFamily="34" charset="0"/>
                </a:rPr>
                <a:t>d</a:t>
              </a:r>
              <a:endParaRPr kumimoji="0" lang="en-US" sz="1200" b="0" i="0" u="none" strike="noStrike" kern="0" cap="none" spc="0" normalizeH="0" baseline="30000" noProof="0">
                <a:ln>
                  <a:noFill/>
                </a:ln>
                <a:solidFill>
                  <a:prstClr val="black"/>
                </a:solidFill>
                <a:effectLst/>
                <a:uLnTx/>
                <a:uFillTx/>
                <a:cs typeface="Arial" panose="020B0604020202020204" pitchFamily="34" charset="0"/>
              </a:endParaRPr>
            </a:p>
          </p:txBody>
        </p:sp>
        <p:sp>
          <p:nvSpPr>
            <p:cNvPr id="29" name="TextBox 28">
              <a:extLst>
                <a:ext uri="{FF2B5EF4-FFF2-40B4-BE49-F238E27FC236}">
                  <a16:creationId xmlns:a16="http://schemas.microsoft.com/office/drawing/2014/main" id="{452641AC-8E3F-2D4D-22E2-1D51717C7472}"/>
                </a:ext>
              </a:extLst>
            </p:cNvPr>
            <p:cNvSpPr txBox="1"/>
            <p:nvPr/>
          </p:nvSpPr>
          <p:spPr>
            <a:xfrm>
              <a:off x="9870551" y="1525470"/>
              <a:ext cx="1371600" cy="5486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cs typeface="Arial" panose="020B0604020202020204" pitchFamily="34" charset="0"/>
                </a:rPr>
                <a:t>MCID for</a:t>
              </a:r>
              <a:br>
                <a:rPr kumimoji="0" lang="en-US" sz="1400" b="0" i="0" u="none" strike="noStrike" kern="0" cap="none" spc="0" normalizeH="0" baseline="0" noProof="0">
                  <a:ln>
                    <a:noFill/>
                  </a:ln>
                  <a:solidFill>
                    <a:prstClr val="black"/>
                  </a:solidFill>
                  <a:effectLst/>
                  <a:uLnTx/>
                  <a:uFillTx/>
                  <a:cs typeface="Arial" panose="020B0604020202020204" pitchFamily="34" charset="0"/>
                </a:rPr>
              </a:br>
              <a:r>
                <a:rPr kumimoji="0" lang="en-US" sz="1400" b="0" i="0" u="none" strike="noStrike" kern="0" cap="none" spc="0" normalizeH="0" baseline="0" noProof="0">
                  <a:ln>
                    <a:noFill/>
                  </a:ln>
                  <a:solidFill>
                    <a:prstClr val="black"/>
                  </a:solidFill>
                  <a:effectLst/>
                  <a:uLnTx/>
                  <a:uFillTx/>
                  <a:cs typeface="Arial" panose="020B0604020202020204" pitchFamily="34" charset="0"/>
                </a:rPr>
                <a:t>worsening</a:t>
              </a:r>
            </a:p>
          </p:txBody>
        </p:sp>
        <p:sp>
          <p:nvSpPr>
            <p:cNvPr id="30" name="TextBox 29">
              <a:extLst>
                <a:ext uri="{FF2B5EF4-FFF2-40B4-BE49-F238E27FC236}">
                  <a16:creationId xmlns:a16="http://schemas.microsoft.com/office/drawing/2014/main" id="{CF1C3947-ECCF-01B6-486B-E9EA74077C63}"/>
                </a:ext>
              </a:extLst>
            </p:cNvPr>
            <p:cNvSpPr txBox="1"/>
            <p:nvPr/>
          </p:nvSpPr>
          <p:spPr>
            <a:xfrm>
              <a:off x="9870551" y="2646621"/>
              <a:ext cx="118872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cs typeface="Arial" panose="020B0604020202020204" pitchFamily="34" charset="0"/>
                </a:rPr>
                <a:t>Baseline</a:t>
              </a:r>
              <a:r>
                <a:rPr kumimoji="0" lang="en-US" sz="1600" b="0" i="0" u="none" strike="noStrike" kern="0" cap="none" spc="0" normalizeH="0" baseline="30000" noProof="0">
                  <a:ln>
                    <a:noFill/>
                  </a:ln>
                  <a:solidFill>
                    <a:prstClr val="black"/>
                  </a:solidFill>
                  <a:effectLst/>
                  <a:uLnTx/>
                  <a:uFillTx/>
                  <a:cs typeface="Arial" panose="020B0604020202020204" pitchFamily="34" charset="0"/>
                </a:rPr>
                <a:t>b</a:t>
              </a:r>
            </a:p>
          </p:txBody>
        </p:sp>
        <p:sp>
          <p:nvSpPr>
            <p:cNvPr id="31" name="TextBox 30">
              <a:extLst>
                <a:ext uri="{FF2B5EF4-FFF2-40B4-BE49-F238E27FC236}">
                  <a16:creationId xmlns:a16="http://schemas.microsoft.com/office/drawing/2014/main" id="{8E337616-D329-840E-6A16-153F4FE57BDC}"/>
                </a:ext>
              </a:extLst>
            </p:cNvPr>
            <p:cNvSpPr txBox="1"/>
            <p:nvPr/>
          </p:nvSpPr>
          <p:spPr>
            <a:xfrm>
              <a:off x="9870551" y="3557999"/>
              <a:ext cx="1371600" cy="52972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cs typeface="Arial" panose="020B0604020202020204" pitchFamily="34" charset="0"/>
                </a:rPr>
                <a:t>MCID for</a:t>
              </a:r>
              <a:br>
                <a:rPr kumimoji="0" lang="en-US" sz="1400" b="0" i="0" u="none" strike="noStrike" kern="0" cap="none" spc="0" normalizeH="0" baseline="0" noProof="0">
                  <a:ln>
                    <a:noFill/>
                  </a:ln>
                  <a:solidFill>
                    <a:prstClr val="black"/>
                  </a:solidFill>
                  <a:effectLst/>
                  <a:uLnTx/>
                  <a:uFillTx/>
                  <a:cs typeface="Arial" panose="020B0604020202020204" pitchFamily="34" charset="0"/>
                </a:rPr>
              </a:br>
              <a:r>
                <a:rPr kumimoji="0" lang="en-US" sz="1400" b="0" i="0" u="none" strike="noStrike" kern="0" cap="none" spc="0" normalizeH="0" baseline="0" noProof="0">
                  <a:ln>
                    <a:noFill/>
                  </a:ln>
                  <a:solidFill>
                    <a:prstClr val="black"/>
                  </a:solidFill>
                  <a:effectLst/>
                  <a:uLnTx/>
                  <a:uFillTx/>
                  <a:cs typeface="Arial" panose="020B0604020202020204" pitchFamily="34" charset="0"/>
                </a:rPr>
                <a:t>improvement</a:t>
              </a:r>
            </a:p>
          </p:txBody>
        </p:sp>
      </p:grpSp>
    </p:spTree>
    <p:extLst>
      <p:ext uri="{BB962C8B-B14F-4D97-AF65-F5344CB8AC3E}">
        <p14:creationId xmlns:p14="http://schemas.microsoft.com/office/powerpoint/2010/main" val="621217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D0CC9-F537-DC7B-7380-16BFDC0D51DA}"/>
              </a:ext>
            </a:extLst>
          </p:cNvPr>
          <p:cNvSpPr>
            <a:spLocks noGrp="1"/>
          </p:cNvSpPr>
          <p:nvPr>
            <p:ph type="title"/>
          </p:nvPr>
        </p:nvSpPr>
        <p:spPr/>
        <p:txBody>
          <a:bodyPr/>
          <a:lstStyle/>
          <a:p>
            <a:r>
              <a:rPr lang="en-US"/>
              <a:t>C-SSRS  </a:t>
            </a:r>
          </a:p>
        </p:txBody>
      </p:sp>
      <p:sp>
        <p:nvSpPr>
          <p:cNvPr id="5" name="Content Placeholder 2">
            <a:extLst>
              <a:ext uri="{FF2B5EF4-FFF2-40B4-BE49-F238E27FC236}">
                <a16:creationId xmlns:a16="http://schemas.microsoft.com/office/drawing/2014/main" id="{5B80302B-7076-ACAA-F3DD-E8CE36C9D841}"/>
              </a:ext>
            </a:extLst>
          </p:cNvPr>
          <p:cNvSpPr>
            <a:spLocks noGrp="1"/>
          </p:cNvSpPr>
          <p:nvPr>
            <p:ph sz="half" idx="1"/>
          </p:nvPr>
        </p:nvSpPr>
        <p:spPr>
          <a:xfrm>
            <a:off x="838199" y="1825625"/>
            <a:ext cx="10515599" cy="4351338"/>
          </a:xfrm>
        </p:spPr>
        <p:txBody>
          <a:bodyPr>
            <a:normAutofit/>
          </a:bodyPr>
          <a:lstStyle/>
          <a:p>
            <a:r>
              <a:rPr lang="en-US" dirty="0"/>
              <a:t>Two participants had C-SSRS positive responses</a:t>
            </a:r>
          </a:p>
          <a:p>
            <a:pPr lvl="1">
              <a:buFont typeface="Arial" panose="020B0604020202020204" pitchFamily="34" charset="0"/>
              <a:buChar char="–"/>
            </a:pPr>
            <a:r>
              <a:rPr lang="en-US" dirty="0"/>
              <a:t>One participant in the psychiatric and/or neurologic comorbidities subgroup (with a past history of depression) reported a TEAE of depression at week 9 (without concomitant suicidal ideation). This participant reported suicidal ideation on the C-SSRS at week 12 and again during the safety follow-up visit </a:t>
            </a:r>
          </a:p>
          <a:p>
            <a:pPr lvl="1">
              <a:buFont typeface="Arial" panose="020B0604020202020204" pitchFamily="34" charset="0"/>
              <a:buChar char="–"/>
            </a:pPr>
            <a:r>
              <a:rPr lang="en-US" dirty="0"/>
              <a:t>One participant in the psychiatric and/or neurologic comorbidities subgroup reported pre-existing, but not active, suicidal ideation at study day 1. This participant reported suicidal ideation at week 4 and again at safety follow-up </a:t>
            </a:r>
          </a:p>
          <a:p>
            <a:r>
              <a:rPr lang="en-US" dirty="0"/>
              <a:t>No attempted or completed suicides occurred during the trial </a:t>
            </a:r>
          </a:p>
        </p:txBody>
      </p:sp>
      <p:sp>
        <p:nvSpPr>
          <p:cNvPr id="6" name="TextBox 5">
            <a:extLst>
              <a:ext uri="{FF2B5EF4-FFF2-40B4-BE49-F238E27FC236}">
                <a16:creationId xmlns:a16="http://schemas.microsoft.com/office/drawing/2014/main" id="{6A3805BD-6CEE-9F16-5373-3218821E489D}"/>
              </a:ext>
            </a:extLst>
          </p:cNvPr>
          <p:cNvSpPr txBox="1"/>
          <p:nvPr/>
        </p:nvSpPr>
        <p:spPr>
          <a:xfrm>
            <a:off x="863011" y="6278492"/>
            <a:ext cx="11307397" cy="400110"/>
          </a:xfrm>
          <a:prstGeom prst="rect">
            <a:avLst/>
          </a:prstGeom>
          <a:noFill/>
        </p:spPr>
        <p:txBody>
          <a:bodyPr wrap="square" rtlCol="0">
            <a:spAutoFit/>
          </a:bodyPr>
          <a:lstStyle/>
          <a:p>
            <a:r>
              <a:rPr lang="en-US" sz="1000">
                <a:latin typeface="Avenir LT Std 55 Roman" panose="020B0703020203020204"/>
                <a:cs typeface="Arial" panose="020B0604020202020204" pitchFamily="34" charset="0"/>
              </a:rPr>
              <a:t>C-SSRS data were analyzed from the safety population.</a:t>
            </a:r>
          </a:p>
          <a:p>
            <a:r>
              <a:rPr lang="en-US" sz="1000">
                <a:latin typeface="Avenir LT Std 55 Roman" panose="020B0703020203020204"/>
                <a:cs typeface="Arial" panose="020B0604020202020204" pitchFamily="34" charset="0"/>
              </a:rPr>
              <a:t>C-SSRS, Columbia-Suicide Severity Rating Scale; </a:t>
            </a:r>
            <a:r>
              <a:rPr lang="en-US" sz="1000">
                <a:latin typeface="Avenir LT Std 55 Roman" panose="020B0703020203020204"/>
              </a:rPr>
              <a:t>TEAE, treatment-emergent adverse event</a:t>
            </a:r>
            <a:r>
              <a:rPr lang="en-US" sz="1000">
                <a:latin typeface="Avenir LT Std 55 Roman" panose="020B0703020203020204"/>
                <a:cs typeface="Arial" panose="020B0604020202020204" pitchFamily="34" charset="0"/>
              </a:rPr>
              <a:t>.</a:t>
            </a:r>
          </a:p>
        </p:txBody>
      </p:sp>
    </p:spTree>
    <p:extLst>
      <p:ext uri="{BB962C8B-B14F-4D97-AF65-F5344CB8AC3E}">
        <p14:creationId xmlns:p14="http://schemas.microsoft.com/office/powerpoint/2010/main" val="427657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84AF4-FC7B-2D06-66B3-22AF385163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F649FC-F9B7-F03C-ADEF-95BF84438C6C}"/>
              </a:ext>
            </a:extLst>
          </p:cNvPr>
          <p:cNvSpPr>
            <a:spLocks noGrp="1"/>
          </p:cNvSpPr>
          <p:nvPr>
            <p:ph type="title"/>
          </p:nvPr>
        </p:nvSpPr>
        <p:spPr>
          <a:xfrm>
            <a:off x="838200" y="225636"/>
            <a:ext cx="10515600" cy="1325563"/>
          </a:xfrm>
        </p:spPr>
        <p:txBody>
          <a:bodyPr>
            <a:normAutofit fontScale="90000"/>
          </a:bodyPr>
          <a:lstStyle/>
          <a:p>
            <a:r>
              <a:rPr lang="en-US"/>
              <a:t>Summary of TEAEs by Presence/Absence of Psychiatric and/or Neurologic Comorbidities</a:t>
            </a:r>
            <a:r>
              <a:rPr lang="en-US" baseline="30000"/>
              <a:t>a</a:t>
            </a:r>
          </a:p>
        </p:txBody>
      </p:sp>
      <p:sp>
        <p:nvSpPr>
          <p:cNvPr id="7" name="TextBox 6">
            <a:extLst>
              <a:ext uri="{FF2B5EF4-FFF2-40B4-BE49-F238E27FC236}">
                <a16:creationId xmlns:a16="http://schemas.microsoft.com/office/drawing/2014/main" id="{AFA341A3-3F5B-B61C-9000-AE016ACE0D36}"/>
              </a:ext>
            </a:extLst>
          </p:cNvPr>
          <p:cNvSpPr txBox="1"/>
          <p:nvPr/>
        </p:nvSpPr>
        <p:spPr>
          <a:xfrm>
            <a:off x="863080" y="6405765"/>
            <a:ext cx="11307397" cy="400110"/>
          </a:xfrm>
          <a:prstGeom prst="rect">
            <a:avLst/>
          </a:prstGeom>
          <a:noFill/>
        </p:spPr>
        <p:txBody>
          <a:bodyPr wrap="square" rtlCol="0">
            <a:spAutoFit/>
          </a:bodyPr>
          <a:lstStyle/>
          <a:p>
            <a:r>
              <a:rPr lang="en-US" sz="1000" baseline="30000">
                <a:latin typeface="Avenir LT Std 55 Roman" panose="020B0703020203020204"/>
              </a:rPr>
              <a:t>a</a:t>
            </a:r>
            <a:r>
              <a:rPr lang="en-US" sz="1000">
                <a:latin typeface="Avenir LT Std 55 Roman" panose="020B0703020203020204"/>
              </a:rPr>
              <a:t>Safety population; includes all participants who took ≥1 dose of study drug. </a:t>
            </a:r>
            <a:r>
              <a:rPr lang="en-US" sz="1000" baseline="30000" err="1">
                <a:latin typeface="Avenir LT Std 55 Roman" panose="020B0703020203020204"/>
              </a:rPr>
              <a:t>b</a:t>
            </a:r>
            <a:r>
              <a:rPr lang="en-US" sz="1000" err="1">
                <a:latin typeface="Avenir LT Std 55 Roman" panose="020B0703020203020204"/>
              </a:rPr>
              <a:t>Note</a:t>
            </a:r>
            <a:r>
              <a:rPr lang="en-US" sz="1000">
                <a:latin typeface="Avenir LT Std 55 Roman" panose="020B0703020203020204"/>
              </a:rPr>
              <a:t> that participants could have reported ≥1 TEAE within a system organ class or preferred term.</a:t>
            </a:r>
          </a:p>
          <a:p>
            <a:r>
              <a:rPr lang="en-US" sz="1000">
                <a:latin typeface="Avenir LT Std 55 Roman" panose="020B0703020203020204"/>
              </a:rPr>
              <a:t>TEAE, treatment-emergent adverse event.</a:t>
            </a:r>
          </a:p>
        </p:txBody>
      </p:sp>
      <p:graphicFrame>
        <p:nvGraphicFramePr>
          <p:cNvPr id="4" name="Content Placeholder 4">
            <a:extLst>
              <a:ext uri="{FF2B5EF4-FFF2-40B4-BE49-F238E27FC236}">
                <a16:creationId xmlns:a16="http://schemas.microsoft.com/office/drawing/2014/main" id="{054D0048-256B-F6B3-122F-0A495BF3C842}"/>
              </a:ext>
            </a:extLst>
          </p:cNvPr>
          <p:cNvGraphicFramePr>
            <a:graphicFrameLocks noGrp="1"/>
          </p:cNvGraphicFramePr>
          <p:nvPr>
            <p:ph sz="half" idx="1"/>
            <p:extLst>
              <p:ext uri="{D42A27DB-BD31-4B8C-83A1-F6EECF244321}">
                <p14:modId xmlns:p14="http://schemas.microsoft.com/office/powerpoint/2010/main" val="3353579239"/>
              </p:ext>
            </p:extLst>
          </p:nvPr>
        </p:nvGraphicFramePr>
        <p:xfrm>
          <a:off x="957664" y="1551197"/>
          <a:ext cx="10044546" cy="3332766"/>
        </p:xfrm>
        <a:graphic>
          <a:graphicData uri="http://schemas.openxmlformats.org/drawingml/2006/table">
            <a:tbl>
              <a:tblPr firstRow="1" bandRow="1" bandCol="1">
                <a:tableStyleId>{5C22544A-7EE6-4342-B048-85BDC9FD1C3A}</a:tableStyleId>
              </a:tblPr>
              <a:tblGrid>
                <a:gridCol w="3741336">
                  <a:extLst>
                    <a:ext uri="{9D8B030D-6E8A-4147-A177-3AD203B41FA5}">
                      <a16:colId xmlns:a16="http://schemas.microsoft.com/office/drawing/2014/main" val="2358769344"/>
                    </a:ext>
                  </a:extLst>
                </a:gridCol>
                <a:gridCol w="2101070">
                  <a:extLst>
                    <a:ext uri="{9D8B030D-6E8A-4147-A177-3AD203B41FA5}">
                      <a16:colId xmlns:a16="http://schemas.microsoft.com/office/drawing/2014/main" val="2090019939"/>
                    </a:ext>
                  </a:extLst>
                </a:gridCol>
                <a:gridCol w="2101070">
                  <a:extLst>
                    <a:ext uri="{9D8B030D-6E8A-4147-A177-3AD203B41FA5}">
                      <a16:colId xmlns:a16="http://schemas.microsoft.com/office/drawing/2014/main" val="2004264442"/>
                    </a:ext>
                  </a:extLst>
                </a:gridCol>
                <a:gridCol w="2101070">
                  <a:extLst>
                    <a:ext uri="{9D8B030D-6E8A-4147-A177-3AD203B41FA5}">
                      <a16:colId xmlns:a16="http://schemas.microsoft.com/office/drawing/2014/main" val="2212651216"/>
                    </a:ext>
                  </a:extLst>
                </a:gridCol>
              </a:tblGrid>
              <a:tr h="425183">
                <a:tc>
                  <a:txBody>
                    <a:bodyPr/>
                    <a:lstStyle/>
                    <a:p>
                      <a:pPr marL="0" marR="0" algn="l">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Characteristic</a:t>
                      </a:r>
                    </a:p>
                  </a:txBody>
                  <a:tcPr marL="63707" marR="63707" marT="6636" marB="0" anchor="ctr"/>
                </a:tc>
                <a:tc>
                  <a:txBody>
                    <a:bodyPr/>
                    <a:lstStyle/>
                    <a:p>
                      <a:pPr marL="0" marR="0" algn="ctr">
                        <a:lnSpc>
                          <a:spcPct val="100000"/>
                        </a:lnSpc>
                        <a:spcBef>
                          <a:spcPts val="0"/>
                        </a:spcBef>
                        <a:spcAft>
                          <a:spcPts val="0"/>
                        </a:spcAft>
                        <a:tabLst>
                          <a:tab pos="0" algn="l"/>
                        </a:tabLst>
                      </a:pPr>
                      <a:r>
                        <a:rPr lang="en-US" sz="1600">
                          <a:solidFill>
                            <a:schemeClr val="bg1"/>
                          </a:solidFill>
                          <a:effectLst/>
                          <a:latin typeface="Avenir LT Std 55 Roman" panose="020B0703020203020204"/>
                          <a:cs typeface="Arial" panose="020B0604020202020204" pitchFamily="34" charset="0"/>
                        </a:rPr>
                        <a:t>Presence of Psychiatric/Neurologic Comorbidities </a:t>
                      </a:r>
                    </a:p>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(n=84)</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0" marB="0" anchor="ctr"/>
                </a:tc>
                <a:tc>
                  <a:txBody>
                    <a:bodyPr/>
                    <a:lstStyle/>
                    <a:p>
                      <a:pPr marL="0" marR="0" algn="ctr">
                        <a:lnSpc>
                          <a:spcPct val="100000"/>
                        </a:lnSpc>
                        <a:spcBef>
                          <a:spcPts val="0"/>
                        </a:spcBef>
                        <a:spcAft>
                          <a:spcPts val="0"/>
                        </a:spcAft>
                        <a:tabLst>
                          <a:tab pos="0" algn="l"/>
                        </a:tabLst>
                      </a:pPr>
                      <a:r>
                        <a:rPr lang="en-US" sz="1600">
                          <a:solidFill>
                            <a:schemeClr val="bg1"/>
                          </a:solidFill>
                          <a:effectLst/>
                          <a:latin typeface="Avenir LT Std 55 Roman" panose="020B0703020203020204"/>
                          <a:cs typeface="Arial" panose="020B0604020202020204" pitchFamily="34" charset="0"/>
                        </a:rPr>
                        <a:t>Absence of Psychiatric/Neurologic Comorbidities  </a:t>
                      </a:r>
                    </a:p>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(n=117)</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6636" marB="0" anchor="ct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Total </a:t>
                      </a:r>
                    </a:p>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(N=201)</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6636" marB="0" anchor="ctr"/>
                </a:tc>
                <a:extLst>
                  <a:ext uri="{0D108BD9-81ED-4DB2-BD59-A6C34878D82A}">
                    <a16:rowId xmlns:a16="http://schemas.microsoft.com/office/drawing/2014/main" val="1143779086"/>
                  </a:ext>
                </a:extLst>
              </a:tr>
              <a:tr h="274320">
                <a:tc>
                  <a:txBody>
                    <a:bodyPr/>
                    <a:lstStyle/>
                    <a:p>
                      <a:pPr marL="0" marR="0">
                        <a:lnSpc>
                          <a:spcPct val="100000"/>
                        </a:lnSpc>
                        <a:spcBef>
                          <a:spcPts val="0"/>
                        </a:spcBef>
                        <a:spcAft>
                          <a:spcPts val="0"/>
                        </a:spcAft>
                        <a:tabLst>
                          <a:tab pos="0" algn="l"/>
                          <a:tab pos="0" algn="l"/>
                          <a:tab pos="457200" algn="l"/>
                        </a:tabLst>
                      </a:pPr>
                      <a:r>
                        <a:rPr lang="en-US" sz="1400" b="1"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With ≥1 TEAE</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solidFill>
                      <a:srgbClr val="CDD1DB"/>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69 (82.1)</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CDD1DB"/>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84 (71.8)</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CDD1DB"/>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153 (76.1)</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0" marR="0" marT="0" marB="0" anchor="ctr">
                    <a:solidFill>
                      <a:srgbClr val="CDD1DB"/>
                    </a:solidFill>
                  </a:tcPr>
                </a:tc>
                <a:extLst>
                  <a:ext uri="{0D108BD9-81ED-4DB2-BD59-A6C34878D82A}">
                    <a16:rowId xmlns:a16="http://schemas.microsoft.com/office/drawing/2014/main" val="553833972"/>
                  </a:ext>
                </a:extLst>
              </a:tr>
              <a:tr h="274320">
                <a:tc>
                  <a:txBody>
                    <a:bodyPr/>
                    <a:lstStyle/>
                    <a:p>
                      <a:pPr marL="0" marR="0">
                        <a:lnSpc>
                          <a:spcPct val="100000"/>
                        </a:lnSpc>
                        <a:spcBef>
                          <a:spcPts val="0"/>
                        </a:spcBef>
                        <a:spcAft>
                          <a:spcPts val="0"/>
                        </a:spcAft>
                        <a:tabLst>
                          <a:tab pos="0" algn="l"/>
                          <a:tab pos="0" algn="l"/>
                          <a:tab pos="457200" algn="l"/>
                        </a:tabLst>
                      </a:pPr>
                      <a:r>
                        <a:rPr lang="en-US" sz="1400" b="1"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With ≥1 psychiatric and/or neurologic TEAE</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solidFill>
                      <a:srgbClr val="CDD1DB"/>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55 (65.5)</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CDD1DB"/>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63 (53.8)</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CDD1DB"/>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118 (58.7)</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0" marR="0" marT="0" marB="0" anchor="ctr">
                    <a:solidFill>
                      <a:srgbClr val="CDD1DB"/>
                    </a:solidFill>
                  </a:tcPr>
                </a:tc>
                <a:extLst>
                  <a:ext uri="{0D108BD9-81ED-4DB2-BD59-A6C34878D82A}">
                    <a16:rowId xmlns:a16="http://schemas.microsoft.com/office/drawing/2014/main" val="646770866"/>
                  </a:ext>
                </a:extLst>
              </a:tr>
              <a:tr h="274320">
                <a:tc>
                  <a:txBody>
                    <a:bodyPr/>
                    <a:lstStyle/>
                    <a:p>
                      <a:pPr marL="0" marR="0">
                        <a:lnSpc>
                          <a:spcPct val="100000"/>
                        </a:lnSpc>
                        <a:spcBef>
                          <a:spcPts val="0"/>
                        </a:spcBef>
                        <a:spcAft>
                          <a:spcPts val="0"/>
                        </a:spcAft>
                        <a:tabLst>
                          <a:tab pos="0" algn="l"/>
                          <a:tab pos="0" algn="l"/>
                          <a:tab pos="457200" algn="l"/>
                        </a:tabLst>
                      </a:pPr>
                      <a:r>
                        <a:rPr lang="en-US" sz="1400" b="1"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With</a:t>
                      </a: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 </a:t>
                      </a:r>
                      <a:r>
                        <a:rPr lang="en-US" sz="1400" b="1"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TEAE related to treatment</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solidFill>
                      <a:srgbClr val="CDD1DB"/>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36 (42.9)</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CDD1DB"/>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49 (41.9) </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CDD1DB"/>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85 (42.3)</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0" marR="0" marT="0" marB="0" anchor="ctr">
                    <a:solidFill>
                      <a:srgbClr val="CDD1DB"/>
                    </a:solidFill>
                  </a:tcPr>
                </a:tc>
                <a:extLst>
                  <a:ext uri="{0D108BD9-81ED-4DB2-BD59-A6C34878D82A}">
                    <a16:rowId xmlns:a16="http://schemas.microsoft.com/office/drawing/2014/main" val="326517376"/>
                  </a:ext>
                </a:extLst>
              </a:tr>
              <a:tr h="274320">
                <a:tc>
                  <a:txBody>
                    <a:bodyPr/>
                    <a:lstStyle/>
                    <a:p>
                      <a:pPr marL="0" marR="0">
                        <a:lnSpc>
                          <a:spcPct val="100000"/>
                        </a:lnSpc>
                        <a:spcBef>
                          <a:spcPts val="0"/>
                        </a:spcBef>
                        <a:spcAft>
                          <a:spcPts val="0"/>
                        </a:spcAft>
                        <a:tabLst>
                          <a:tab pos="0" algn="l"/>
                          <a:tab pos="0" algn="l"/>
                          <a:tab pos="457200" algn="l"/>
                        </a:tabLst>
                      </a:pPr>
                      <a:r>
                        <a:rPr lang="en-US" sz="1400" b="1"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With ≥1 serious TEAE</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solidFill>
                      <a:srgbClr val="CDD1DB"/>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(1.2)</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CDD1DB"/>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3 (2.6)</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CDD1DB"/>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4 (2.0)</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0" marR="0" marT="0" marB="0" anchor="ctr">
                    <a:solidFill>
                      <a:srgbClr val="CDD1DB"/>
                    </a:solidFill>
                  </a:tcPr>
                </a:tc>
                <a:extLst>
                  <a:ext uri="{0D108BD9-81ED-4DB2-BD59-A6C34878D82A}">
                    <a16:rowId xmlns:a16="http://schemas.microsoft.com/office/drawing/2014/main" val="2215410796"/>
                  </a:ext>
                </a:extLst>
              </a:tr>
              <a:tr h="201168">
                <a:tc>
                  <a:txBody>
                    <a:bodyPr/>
                    <a:lstStyle/>
                    <a:p>
                      <a:pPr marL="0" marR="0">
                        <a:lnSpc>
                          <a:spcPct val="100000"/>
                        </a:lnSpc>
                        <a:spcBef>
                          <a:spcPts val="0"/>
                        </a:spcBef>
                        <a:spcAft>
                          <a:spcPts val="0"/>
                        </a:spcAft>
                        <a:tabLst>
                          <a:tab pos="0" algn="l"/>
                          <a:tab pos="0" algn="l"/>
                          <a:tab pos="457200" algn="l"/>
                        </a:tabLst>
                      </a:pPr>
                      <a:r>
                        <a:rPr lang="en-US" sz="1400" b="1"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With ≥1 serious psychiatric and/or </a:t>
                      </a:r>
                      <a:br>
                        <a:rPr lang="en-US" sz="1400" b="1" kern="1200">
                          <a:solidFill>
                            <a:srgbClr val="000000"/>
                          </a:solidFill>
                          <a:effectLst/>
                          <a:latin typeface="Avenir LT Std 55 Roman" panose="020B0703020203020204"/>
                          <a:ea typeface="Times New Roman" panose="02020603050405020304" pitchFamily="18" charset="0"/>
                          <a:cs typeface="Arial" panose="020B0604020202020204" pitchFamily="34" charset="0"/>
                        </a:rPr>
                      </a:br>
                      <a:r>
                        <a:rPr lang="en-US" sz="1400" b="1"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neurologic TEAE</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solidFill>
                      <a:srgbClr val="CDD1DB"/>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0</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9525" marR="9525" marT="9525" marB="0" anchor="ctr">
                    <a:solidFill>
                      <a:srgbClr val="CDD1DB"/>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(0.9)</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solidFill>
                      <a:srgbClr val="CDD1DB"/>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(0.5)</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0" marR="0" marT="0" marB="0" anchor="ctr">
                    <a:solidFill>
                      <a:srgbClr val="CDD1DB"/>
                    </a:solidFill>
                  </a:tcPr>
                </a:tc>
                <a:extLst>
                  <a:ext uri="{0D108BD9-81ED-4DB2-BD59-A6C34878D82A}">
                    <a16:rowId xmlns:a16="http://schemas.microsoft.com/office/drawing/2014/main" val="1737340468"/>
                  </a:ext>
                </a:extLst>
              </a:tr>
              <a:tr h="274320">
                <a:tc>
                  <a:txBody>
                    <a:bodyPr/>
                    <a:lstStyle/>
                    <a:p>
                      <a:pPr marL="91440" marR="0">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Confusional state</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solidFill>
                      <a:srgbClr val="E8EAEE"/>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0</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E8EAEE"/>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(0.9)</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solidFill>
                      <a:srgbClr val="E8EAEE"/>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(0.5)</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0" marR="0" marT="0" marB="0" anchor="ctr">
                    <a:solidFill>
                      <a:srgbClr val="E8EAEE"/>
                    </a:solidFill>
                  </a:tcPr>
                </a:tc>
                <a:extLst>
                  <a:ext uri="{0D108BD9-81ED-4DB2-BD59-A6C34878D82A}">
                    <a16:rowId xmlns:a16="http://schemas.microsoft.com/office/drawing/2014/main" val="951517018"/>
                  </a:ext>
                </a:extLst>
              </a:tr>
              <a:tr h="274320">
                <a:tc>
                  <a:txBody>
                    <a:bodyPr/>
                    <a:lstStyle/>
                    <a:p>
                      <a:pPr marL="91440" marR="0">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Hallucination, visual</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solidFill>
                      <a:srgbClr val="E8EAEE"/>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0</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E8EAEE"/>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(0.9)</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solidFill>
                      <a:srgbClr val="E8EAEE"/>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(0.5)</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0" marR="0" marT="0" marB="0" anchor="ctr">
                    <a:solidFill>
                      <a:srgbClr val="E8EAEE"/>
                    </a:solidFill>
                  </a:tcPr>
                </a:tc>
                <a:extLst>
                  <a:ext uri="{0D108BD9-81ED-4DB2-BD59-A6C34878D82A}">
                    <a16:rowId xmlns:a16="http://schemas.microsoft.com/office/drawing/2014/main" val="3481231924"/>
                  </a:ext>
                </a:extLst>
              </a:tr>
              <a:tr h="274320">
                <a:tc>
                  <a:txBody>
                    <a:bodyPr/>
                    <a:lstStyle/>
                    <a:p>
                      <a:pPr marL="91440" marR="0">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Peripheral nerve paresis </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solidFill>
                      <a:srgbClr val="E8EAEE"/>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0</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182880" marR="182880" marT="9525" marB="0" anchor="ctr">
                    <a:solidFill>
                      <a:srgbClr val="E8EAEE"/>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(0.9)</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E8EAEE"/>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(0.5)</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0" marR="0" marT="0" marB="0" anchor="ctr">
                    <a:solidFill>
                      <a:srgbClr val="E8EAEE"/>
                    </a:solidFill>
                  </a:tcPr>
                </a:tc>
                <a:extLst>
                  <a:ext uri="{0D108BD9-81ED-4DB2-BD59-A6C34878D82A}">
                    <a16:rowId xmlns:a16="http://schemas.microsoft.com/office/drawing/2014/main" val="1901102376"/>
                  </a:ext>
                </a:extLst>
              </a:tr>
            </a:tbl>
          </a:graphicData>
        </a:graphic>
      </p:graphicFrame>
    </p:spTree>
    <p:extLst>
      <p:ext uri="{BB962C8B-B14F-4D97-AF65-F5344CB8AC3E}">
        <p14:creationId xmlns:p14="http://schemas.microsoft.com/office/powerpoint/2010/main" val="2637369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84AF4-FC7B-2D06-66B3-22AF385163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F649FC-F9B7-F03C-ADEF-95BF84438C6C}"/>
              </a:ext>
            </a:extLst>
          </p:cNvPr>
          <p:cNvSpPr>
            <a:spLocks noGrp="1"/>
          </p:cNvSpPr>
          <p:nvPr>
            <p:ph type="title"/>
          </p:nvPr>
        </p:nvSpPr>
        <p:spPr>
          <a:xfrm>
            <a:off x="838200" y="225636"/>
            <a:ext cx="10515600" cy="1325563"/>
          </a:xfrm>
        </p:spPr>
        <p:txBody>
          <a:bodyPr>
            <a:normAutofit fontScale="90000"/>
          </a:bodyPr>
          <a:lstStyle/>
          <a:p>
            <a:r>
              <a:rPr lang="en-US"/>
              <a:t>Summary of TEAEs by Presence/Absence of Psychiatric and/or Neurologic Comorbidities</a:t>
            </a:r>
            <a:r>
              <a:rPr lang="en-US" baseline="30000"/>
              <a:t>a</a:t>
            </a:r>
          </a:p>
        </p:txBody>
      </p:sp>
      <p:sp>
        <p:nvSpPr>
          <p:cNvPr id="7" name="TextBox 6">
            <a:extLst>
              <a:ext uri="{FF2B5EF4-FFF2-40B4-BE49-F238E27FC236}">
                <a16:creationId xmlns:a16="http://schemas.microsoft.com/office/drawing/2014/main" id="{AFA341A3-3F5B-B61C-9000-AE016ACE0D36}"/>
              </a:ext>
            </a:extLst>
          </p:cNvPr>
          <p:cNvSpPr txBox="1"/>
          <p:nvPr/>
        </p:nvSpPr>
        <p:spPr>
          <a:xfrm>
            <a:off x="863080" y="6405765"/>
            <a:ext cx="11307397" cy="400110"/>
          </a:xfrm>
          <a:prstGeom prst="rect">
            <a:avLst/>
          </a:prstGeom>
          <a:noFill/>
        </p:spPr>
        <p:txBody>
          <a:bodyPr wrap="square" rtlCol="0">
            <a:spAutoFit/>
          </a:bodyPr>
          <a:lstStyle/>
          <a:p>
            <a:r>
              <a:rPr lang="en-US" sz="1000" baseline="30000">
                <a:latin typeface="Avenir LT Std 55 Roman" panose="020B0703020203020204"/>
              </a:rPr>
              <a:t>a</a:t>
            </a:r>
            <a:r>
              <a:rPr lang="en-US" sz="1000">
                <a:latin typeface="Avenir LT Std 55 Roman" panose="020B0703020203020204"/>
              </a:rPr>
              <a:t>Safety population; includes all participants who took ≥1 dose of study drug. </a:t>
            </a:r>
            <a:r>
              <a:rPr lang="en-US" sz="1000" baseline="30000">
                <a:latin typeface="Avenir LT Std 55 Roman" panose="020B0703020203020204"/>
              </a:rPr>
              <a:t>b</a:t>
            </a:r>
            <a:r>
              <a:rPr lang="en-US" sz="1000">
                <a:latin typeface="Avenir LT Std 55 Roman" panose="020B0703020203020204"/>
              </a:rPr>
              <a:t>Note that participants could have reported ≥1 TEAE within a system organ class or preferred term.</a:t>
            </a:r>
          </a:p>
          <a:p>
            <a:r>
              <a:rPr lang="en-US" sz="1000">
                <a:latin typeface="Avenir LT Std 55 Roman" panose="020B0703020203020204"/>
              </a:rPr>
              <a:t>TEAE, treatment-emergent adverse event.</a:t>
            </a:r>
          </a:p>
        </p:txBody>
      </p:sp>
      <p:graphicFrame>
        <p:nvGraphicFramePr>
          <p:cNvPr id="4" name="Content Placeholder 4">
            <a:extLst>
              <a:ext uri="{FF2B5EF4-FFF2-40B4-BE49-F238E27FC236}">
                <a16:creationId xmlns:a16="http://schemas.microsoft.com/office/drawing/2014/main" id="{054D0048-256B-F6B3-122F-0A495BF3C842}"/>
              </a:ext>
            </a:extLst>
          </p:cNvPr>
          <p:cNvGraphicFramePr>
            <a:graphicFrameLocks noGrp="1"/>
          </p:cNvGraphicFramePr>
          <p:nvPr>
            <p:ph sz="half" idx="1"/>
            <p:extLst>
              <p:ext uri="{D42A27DB-BD31-4B8C-83A1-F6EECF244321}">
                <p14:modId xmlns:p14="http://schemas.microsoft.com/office/powerpoint/2010/main" val="2466877115"/>
              </p:ext>
            </p:extLst>
          </p:nvPr>
        </p:nvGraphicFramePr>
        <p:xfrm>
          <a:off x="957664" y="1551197"/>
          <a:ext cx="10044546" cy="4704366"/>
        </p:xfrm>
        <a:graphic>
          <a:graphicData uri="http://schemas.openxmlformats.org/drawingml/2006/table">
            <a:tbl>
              <a:tblPr firstRow="1" bandRow="1" bandCol="1">
                <a:tableStyleId>{5C22544A-7EE6-4342-B048-85BDC9FD1C3A}</a:tableStyleId>
              </a:tblPr>
              <a:tblGrid>
                <a:gridCol w="3741336">
                  <a:extLst>
                    <a:ext uri="{9D8B030D-6E8A-4147-A177-3AD203B41FA5}">
                      <a16:colId xmlns:a16="http://schemas.microsoft.com/office/drawing/2014/main" val="2358769344"/>
                    </a:ext>
                  </a:extLst>
                </a:gridCol>
                <a:gridCol w="2101070">
                  <a:extLst>
                    <a:ext uri="{9D8B030D-6E8A-4147-A177-3AD203B41FA5}">
                      <a16:colId xmlns:a16="http://schemas.microsoft.com/office/drawing/2014/main" val="2090019939"/>
                    </a:ext>
                  </a:extLst>
                </a:gridCol>
                <a:gridCol w="2101070">
                  <a:extLst>
                    <a:ext uri="{9D8B030D-6E8A-4147-A177-3AD203B41FA5}">
                      <a16:colId xmlns:a16="http://schemas.microsoft.com/office/drawing/2014/main" val="2004264442"/>
                    </a:ext>
                  </a:extLst>
                </a:gridCol>
                <a:gridCol w="2101070">
                  <a:extLst>
                    <a:ext uri="{9D8B030D-6E8A-4147-A177-3AD203B41FA5}">
                      <a16:colId xmlns:a16="http://schemas.microsoft.com/office/drawing/2014/main" val="2212651216"/>
                    </a:ext>
                  </a:extLst>
                </a:gridCol>
              </a:tblGrid>
              <a:tr h="425183">
                <a:tc>
                  <a:txBody>
                    <a:bodyPr/>
                    <a:lstStyle/>
                    <a:p>
                      <a:pPr marL="0" marR="0" algn="l">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Participants, n (%)</a:t>
                      </a:r>
                      <a:r>
                        <a:rPr lang="en-US" sz="1600" baseline="30000">
                          <a:effectLst/>
                          <a:latin typeface="Avenir LT Std 55 Roman" panose="020B0703020203020204"/>
                          <a:cs typeface="Arial" panose="020B0604020202020204" pitchFamily="34" charset="0"/>
                        </a:rPr>
                        <a:t>b</a:t>
                      </a:r>
                    </a:p>
                  </a:txBody>
                  <a:tcPr marL="63707" marR="63707" marT="6636" marB="0" anchor="ctr"/>
                </a:tc>
                <a:tc>
                  <a:txBody>
                    <a:bodyPr/>
                    <a:lstStyle/>
                    <a:p>
                      <a:pPr marL="0" marR="0" algn="ctr">
                        <a:lnSpc>
                          <a:spcPct val="100000"/>
                        </a:lnSpc>
                        <a:spcBef>
                          <a:spcPts val="0"/>
                        </a:spcBef>
                        <a:spcAft>
                          <a:spcPts val="0"/>
                        </a:spcAft>
                        <a:tabLst>
                          <a:tab pos="0" algn="l"/>
                        </a:tabLst>
                      </a:pPr>
                      <a:r>
                        <a:rPr lang="en-US" sz="1600">
                          <a:solidFill>
                            <a:schemeClr val="bg1"/>
                          </a:solidFill>
                          <a:effectLst/>
                          <a:latin typeface="Avenir LT Std 55 Roman" panose="020B0703020203020204"/>
                          <a:cs typeface="Arial" panose="020B0604020202020204" pitchFamily="34" charset="0"/>
                        </a:rPr>
                        <a:t>Presence of Psychiatric/Neurologic Comorbidities </a:t>
                      </a:r>
                    </a:p>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(n=84)</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0" marB="0" anchor="ctr"/>
                </a:tc>
                <a:tc>
                  <a:txBody>
                    <a:bodyPr/>
                    <a:lstStyle/>
                    <a:p>
                      <a:pPr marL="0" marR="0" algn="ctr">
                        <a:lnSpc>
                          <a:spcPct val="100000"/>
                        </a:lnSpc>
                        <a:spcBef>
                          <a:spcPts val="0"/>
                        </a:spcBef>
                        <a:spcAft>
                          <a:spcPts val="0"/>
                        </a:spcAft>
                        <a:tabLst>
                          <a:tab pos="0" algn="l"/>
                        </a:tabLst>
                      </a:pPr>
                      <a:r>
                        <a:rPr lang="en-US" sz="1600">
                          <a:solidFill>
                            <a:schemeClr val="bg1"/>
                          </a:solidFill>
                          <a:effectLst/>
                          <a:latin typeface="Avenir LT Std 55 Roman" panose="020B0703020203020204"/>
                          <a:cs typeface="Arial" panose="020B0604020202020204" pitchFamily="34" charset="0"/>
                        </a:rPr>
                        <a:t>Absence of Psychiatric/Neurologic Comorbidities  </a:t>
                      </a:r>
                    </a:p>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(n=117)</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6636" marB="0" anchor="ct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Total </a:t>
                      </a:r>
                    </a:p>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(N=201)</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6636" marB="0" anchor="ctr"/>
                </a:tc>
                <a:extLst>
                  <a:ext uri="{0D108BD9-81ED-4DB2-BD59-A6C34878D82A}">
                    <a16:rowId xmlns:a16="http://schemas.microsoft.com/office/drawing/2014/main" val="1143779086"/>
                  </a:ext>
                </a:extLst>
              </a:tr>
              <a:tr h="274320">
                <a:tc>
                  <a:txBody>
                    <a:bodyPr/>
                    <a:lstStyle/>
                    <a:p>
                      <a:pPr marL="0" marR="0">
                        <a:lnSpc>
                          <a:spcPct val="100000"/>
                        </a:lnSpc>
                        <a:spcBef>
                          <a:spcPts val="0"/>
                        </a:spcBef>
                        <a:spcAft>
                          <a:spcPts val="0"/>
                        </a:spcAft>
                        <a:tabLst>
                          <a:tab pos="0" algn="l"/>
                          <a:tab pos="0" algn="l"/>
                          <a:tab pos="457200" algn="l"/>
                        </a:tabLst>
                      </a:pPr>
                      <a:r>
                        <a:rPr lang="en-US" sz="1400" b="1"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With ≥1 TEAE leading to withdrawal</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12 (14.3)</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9 (7.7)</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21 (10.4)</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67693908"/>
                  </a:ext>
                </a:extLst>
              </a:tr>
              <a:tr h="201168">
                <a:tc>
                  <a:txBody>
                    <a:bodyPr/>
                    <a:lstStyle/>
                    <a:p>
                      <a:pPr marL="0" marR="0">
                        <a:lnSpc>
                          <a:spcPct val="100000"/>
                        </a:lnSpc>
                        <a:spcBef>
                          <a:spcPts val="0"/>
                        </a:spcBef>
                        <a:spcAft>
                          <a:spcPts val="0"/>
                        </a:spcAft>
                        <a:tabLst>
                          <a:tab pos="0" algn="l"/>
                          <a:tab pos="0" algn="l"/>
                          <a:tab pos="457200" algn="l"/>
                        </a:tabLst>
                      </a:pPr>
                      <a:r>
                        <a:rPr lang="en-US" sz="1400" b="1"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With ≥1 psychiatric and/or neurologic TEAE leading to withdrawal</a:t>
                      </a: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 </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solidFill>
                      <a:srgbClr val="CDD1DB"/>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10 (11.9)</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9525" marR="9525" marT="9525" marB="0" anchor="ctr">
                    <a:solidFill>
                      <a:srgbClr val="CDD1DB"/>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8 (6.8) </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solidFill>
                      <a:srgbClr val="CDD1DB"/>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18 (9.0)</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0" marR="0" marT="0" marB="0" anchor="ctr">
                    <a:solidFill>
                      <a:srgbClr val="CDD1DB"/>
                    </a:solidFill>
                  </a:tcPr>
                </a:tc>
                <a:extLst>
                  <a:ext uri="{0D108BD9-81ED-4DB2-BD59-A6C34878D82A}">
                    <a16:rowId xmlns:a16="http://schemas.microsoft.com/office/drawing/2014/main" val="2865347889"/>
                  </a:ext>
                </a:extLst>
              </a:tr>
              <a:tr h="274320">
                <a:tc>
                  <a:txBody>
                    <a:bodyPr/>
                    <a:lstStyle/>
                    <a:p>
                      <a:pPr marL="91440" marR="0">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Cataplexy</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solidFill>
                      <a:srgbClr val="E8EAEE"/>
                    </a:solidFill>
                  </a:tcPr>
                </a:tc>
                <a:tc>
                  <a:txBody>
                    <a:bodyPr/>
                    <a:lstStyle/>
                    <a:p>
                      <a:pPr marL="0" marR="0" algn="ctr">
                        <a:lnSpc>
                          <a:spcPct val="100000"/>
                        </a:lnSpc>
                        <a:spcBef>
                          <a:spcPts val="50"/>
                        </a:spcBef>
                        <a:spcAft>
                          <a:spcPts val="50"/>
                        </a:spcAft>
                        <a:tabLst>
                          <a:tab pos="0" algn="l"/>
                          <a:tab pos="28575"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3 (3.6)</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E8EAEE"/>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4 (3.4)</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solidFill>
                      <a:srgbClr val="E8EAEE"/>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7 (3.5)</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0" marR="0" marT="0" marB="0" anchor="ctr">
                    <a:solidFill>
                      <a:srgbClr val="E8EAEE"/>
                    </a:solidFill>
                  </a:tcPr>
                </a:tc>
                <a:extLst>
                  <a:ext uri="{0D108BD9-81ED-4DB2-BD59-A6C34878D82A}">
                    <a16:rowId xmlns:a16="http://schemas.microsoft.com/office/drawing/2014/main" val="1673095764"/>
                  </a:ext>
                </a:extLst>
              </a:tr>
              <a:tr h="274320">
                <a:tc>
                  <a:txBody>
                    <a:bodyPr/>
                    <a:lstStyle/>
                    <a:p>
                      <a:pPr marL="91440" marR="0">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Cognitive disorder</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solidFill>
                      <a:srgbClr val="E8EAEE"/>
                    </a:solidFill>
                  </a:tcPr>
                </a:tc>
                <a:tc>
                  <a:txBody>
                    <a:bodyPr/>
                    <a:lstStyle/>
                    <a:p>
                      <a:pPr marL="0" marR="0" algn="ctr">
                        <a:lnSpc>
                          <a:spcPct val="100000"/>
                        </a:lnSpc>
                        <a:spcBef>
                          <a:spcPts val="50"/>
                        </a:spcBef>
                        <a:spcAft>
                          <a:spcPts val="50"/>
                        </a:spcAft>
                        <a:tabLst>
                          <a:tab pos="0" algn="l"/>
                          <a:tab pos="28575"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(1.2)</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E8EAEE"/>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0</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solidFill>
                      <a:srgbClr val="E8EAEE"/>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(0.5)</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0" marR="0" marT="0" marB="0" anchor="ctr">
                    <a:solidFill>
                      <a:srgbClr val="E8EAEE"/>
                    </a:solidFill>
                  </a:tcPr>
                </a:tc>
                <a:extLst>
                  <a:ext uri="{0D108BD9-81ED-4DB2-BD59-A6C34878D82A}">
                    <a16:rowId xmlns:a16="http://schemas.microsoft.com/office/drawing/2014/main" val="2278720684"/>
                  </a:ext>
                </a:extLst>
              </a:tr>
              <a:tr h="274320">
                <a:tc>
                  <a:txBody>
                    <a:bodyPr/>
                    <a:lstStyle/>
                    <a:p>
                      <a:pPr marL="91440" marR="0">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Headache</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solidFill>
                      <a:srgbClr val="E8EAEE"/>
                    </a:solidFill>
                  </a:tcPr>
                </a:tc>
                <a:tc>
                  <a:txBody>
                    <a:bodyPr/>
                    <a:lstStyle/>
                    <a:p>
                      <a:pPr marL="0" marR="0" algn="ctr">
                        <a:lnSpc>
                          <a:spcPct val="100000"/>
                        </a:lnSpc>
                        <a:spcBef>
                          <a:spcPts val="50"/>
                        </a:spcBef>
                        <a:spcAft>
                          <a:spcPts val="50"/>
                        </a:spcAft>
                        <a:tabLst>
                          <a:tab pos="0" algn="l"/>
                          <a:tab pos="28575"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(1.2)</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E8EAEE"/>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(0.9)</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solidFill>
                      <a:srgbClr val="E8EAEE"/>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2 (1.0)</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0" marR="0" marT="0" marB="0" anchor="ctr">
                    <a:solidFill>
                      <a:srgbClr val="E8EAEE"/>
                    </a:solidFill>
                  </a:tcPr>
                </a:tc>
                <a:extLst>
                  <a:ext uri="{0D108BD9-81ED-4DB2-BD59-A6C34878D82A}">
                    <a16:rowId xmlns:a16="http://schemas.microsoft.com/office/drawing/2014/main" val="2814168444"/>
                  </a:ext>
                </a:extLst>
              </a:tr>
              <a:tr h="274320">
                <a:tc>
                  <a:txBody>
                    <a:bodyPr/>
                    <a:lstStyle/>
                    <a:p>
                      <a:pPr marL="91440" marR="0">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Somnolence</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solidFill>
                      <a:srgbClr val="E8EAEE"/>
                    </a:solidFill>
                  </a:tcPr>
                </a:tc>
                <a:tc>
                  <a:txBody>
                    <a:bodyPr/>
                    <a:lstStyle/>
                    <a:p>
                      <a:pPr marL="0" marR="0" algn="ctr">
                        <a:lnSpc>
                          <a:spcPct val="100000"/>
                        </a:lnSpc>
                        <a:spcBef>
                          <a:spcPts val="50"/>
                        </a:spcBef>
                        <a:spcAft>
                          <a:spcPts val="50"/>
                        </a:spcAft>
                        <a:tabLst>
                          <a:tab pos="0" algn="l"/>
                          <a:tab pos="28575"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0</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E8EAEE"/>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(0.9)</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76200" marR="76200" marT="3810" marB="0" anchor="ctr">
                    <a:solidFill>
                      <a:srgbClr val="E8EAEE"/>
                    </a:solidFill>
                  </a:tcPr>
                </a:tc>
                <a:tc>
                  <a:txBody>
                    <a:bodyPr/>
                    <a:lstStyle/>
                    <a:p>
                      <a:pPr marL="0" marR="0" algn="ctr">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(0.5)</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0" marR="0" marT="0" marB="0" anchor="ctr">
                    <a:solidFill>
                      <a:srgbClr val="E8EAEE"/>
                    </a:solidFill>
                  </a:tcPr>
                </a:tc>
                <a:extLst>
                  <a:ext uri="{0D108BD9-81ED-4DB2-BD59-A6C34878D82A}">
                    <a16:rowId xmlns:a16="http://schemas.microsoft.com/office/drawing/2014/main" val="2912065615"/>
                  </a:ext>
                </a:extLst>
              </a:tr>
              <a:tr h="274320">
                <a:tc>
                  <a:txBody>
                    <a:bodyPr/>
                    <a:lstStyle/>
                    <a:p>
                      <a:pPr marL="0" marR="0">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Abnormal sleep-related event</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182880" marR="182880" marT="9525" marB="0" anchor="ctr">
                    <a:solidFill>
                      <a:srgbClr val="E8EAEE"/>
                    </a:solidFill>
                  </a:tcPr>
                </a:tc>
                <a:tc>
                  <a:txBody>
                    <a:bodyPr/>
                    <a:lstStyle/>
                    <a:p>
                      <a:pPr marL="0" marR="0" algn="ctr">
                        <a:lnSpc>
                          <a:spcPct val="100000"/>
                        </a:lnSpc>
                        <a:spcBef>
                          <a:spcPts val="50"/>
                        </a:spcBef>
                        <a:spcAft>
                          <a:spcPts val="50"/>
                        </a:spcAft>
                        <a:tabLst>
                          <a:tab pos="0" algn="l"/>
                          <a:tab pos="28575"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0</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E8EAEE"/>
                    </a:solidFill>
                  </a:tcPr>
                </a:tc>
                <a:tc>
                  <a:txBody>
                    <a:bodyPr/>
                    <a:lstStyle/>
                    <a:p>
                      <a:pPr marL="0" marR="0" algn="ctr">
                        <a:lnSpc>
                          <a:spcPct val="100000"/>
                        </a:lnSpc>
                        <a:spcBef>
                          <a:spcPts val="50"/>
                        </a:spcBef>
                        <a:spcAft>
                          <a:spcPts val="50"/>
                        </a:spcAft>
                        <a:tabLst>
                          <a:tab pos="0" algn="l"/>
                          <a:tab pos="85090"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(0.9)</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E8EAEE"/>
                    </a:solidFill>
                  </a:tcPr>
                </a:tc>
                <a:tc>
                  <a:txBody>
                    <a:bodyPr/>
                    <a:lstStyle/>
                    <a:p>
                      <a:pPr marL="0" marR="0" algn="ctr">
                        <a:lnSpc>
                          <a:spcPct val="100000"/>
                        </a:lnSpc>
                        <a:spcBef>
                          <a:spcPts val="50"/>
                        </a:spcBef>
                        <a:spcAft>
                          <a:spcPts val="50"/>
                        </a:spcAft>
                        <a:tabLst>
                          <a:tab pos="0" algn="l"/>
                          <a:tab pos="85090"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(0.5)</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0" marR="0" marT="0" marB="0" anchor="ctr">
                    <a:solidFill>
                      <a:srgbClr val="E8EAEE"/>
                    </a:solidFill>
                  </a:tcPr>
                </a:tc>
                <a:extLst>
                  <a:ext uri="{0D108BD9-81ED-4DB2-BD59-A6C34878D82A}">
                    <a16:rowId xmlns:a16="http://schemas.microsoft.com/office/drawing/2014/main" val="623468999"/>
                  </a:ext>
                </a:extLst>
              </a:tr>
              <a:tr h="274320">
                <a:tc>
                  <a:txBody>
                    <a:bodyPr/>
                    <a:lstStyle/>
                    <a:p>
                      <a:pPr marL="0" marR="0">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Anxiety</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182880" marR="182880" marT="9525" marB="0" anchor="ctr">
                    <a:solidFill>
                      <a:srgbClr val="E8EAEE"/>
                    </a:solidFill>
                  </a:tcPr>
                </a:tc>
                <a:tc>
                  <a:txBody>
                    <a:bodyPr/>
                    <a:lstStyle/>
                    <a:p>
                      <a:pPr marL="0" marR="0" algn="ctr">
                        <a:lnSpc>
                          <a:spcPct val="100000"/>
                        </a:lnSpc>
                        <a:spcBef>
                          <a:spcPts val="50"/>
                        </a:spcBef>
                        <a:spcAft>
                          <a:spcPts val="50"/>
                        </a:spcAft>
                        <a:tabLst>
                          <a:tab pos="0" algn="l"/>
                          <a:tab pos="28575"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(1.2)</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E8EAEE"/>
                    </a:solidFill>
                  </a:tcPr>
                </a:tc>
                <a:tc>
                  <a:txBody>
                    <a:bodyPr/>
                    <a:lstStyle/>
                    <a:p>
                      <a:pPr marL="0" marR="0" algn="ctr">
                        <a:lnSpc>
                          <a:spcPct val="100000"/>
                        </a:lnSpc>
                        <a:spcBef>
                          <a:spcPts val="50"/>
                        </a:spcBef>
                        <a:spcAft>
                          <a:spcPts val="50"/>
                        </a:spcAft>
                        <a:tabLst>
                          <a:tab pos="0" algn="l"/>
                          <a:tab pos="85090"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(0.9)</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E8EAEE"/>
                    </a:solidFill>
                  </a:tcPr>
                </a:tc>
                <a:tc>
                  <a:txBody>
                    <a:bodyPr/>
                    <a:lstStyle/>
                    <a:p>
                      <a:pPr marL="0" marR="0" algn="ctr">
                        <a:lnSpc>
                          <a:spcPct val="100000"/>
                        </a:lnSpc>
                        <a:spcBef>
                          <a:spcPts val="50"/>
                        </a:spcBef>
                        <a:spcAft>
                          <a:spcPts val="50"/>
                        </a:spcAft>
                        <a:tabLst>
                          <a:tab pos="0" algn="l"/>
                          <a:tab pos="85090"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2 (1.0)</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0" marR="0" marT="0" marB="0" anchor="ctr">
                    <a:solidFill>
                      <a:srgbClr val="E8EAEE"/>
                    </a:solidFill>
                  </a:tcPr>
                </a:tc>
                <a:extLst>
                  <a:ext uri="{0D108BD9-81ED-4DB2-BD59-A6C34878D82A}">
                    <a16:rowId xmlns:a16="http://schemas.microsoft.com/office/drawing/2014/main" val="985927978"/>
                  </a:ext>
                </a:extLst>
              </a:tr>
              <a:tr h="274320">
                <a:tc>
                  <a:txBody>
                    <a:bodyPr/>
                    <a:lstStyle/>
                    <a:p>
                      <a:pPr marL="0" marR="0">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Depressed mood</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182880" marR="182880" marT="9525" marB="0" anchor="ctr">
                    <a:solidFill>
                      <a:srgbClr val="E8EAEE"/>
                    </a:solidFill>
                  </a:tcPr>
                </a:tc>
                <a:tc>
                  <a:txBody>
                    <a:bodyPr/>
                    <a:lstStyle/>
                    <a:p>
                      <a:pPr marL="0" marR="0" algn="ctr">
                        <a:lnSpc>
                          <a:spcPct val="100000"/>
                        </a:lnSpc>
                        <a:spcBef>
                          <a:spcPts val="50"/>
                        </a:spcBef>
                        <a:spcAft>
                          <a:spcPts val="50"/>
                        </a:spcAft>
                        <a:tabLst>
                          <a:tab pos="0" algn="l"/>
                          <a:tab pos="28575"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2 (2.4)</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E8EAEE"/>
                    </a:solidFill>
                  </a:tcPr>
                </a:tc>
                <a:tc>
                  <a:txBody>
                    <a:bodyPr/>
                    <a:lstStyle/>
                    <a:p>
                      <a:pPr marL="0" marR="0" algn="ctr">
                        <a:lnSpc>
                          <a:spcPct val="100000"/>
                        </a:lnSpc>
                        <a:spcBef>
                          <a:spcPts val="50"/>
                        </a:spcBef>
                        <a:spcAft>
                          <a:spcPts val="50"/>
                        </a:spcAft>
                        <a:tabLst>
                          <a:tab pos="0" algn="l"/>
                          <a:tab pos="85090"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0</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E8EAEE"/>
                    </a:solidFill>
                  </a:tcPr>
                </a:tc>
                <a:tc>
                  <a:txBody>
                    <a:bodyPr/>
                    <a:lstStyle/>
                    <a:p>
                      <a:pPr marL="0" marR="0" algn="ctr">
                        <a:lnSpc>
                          <a:spcPct val="100000"/>
                        </a:lnSpc>
                        <a:spcBef>
                          <a:spcPts val="50"/>
                        </a:spcBef>
                        <a:spcAft>
                          <a:spcPts val="50"/>
                        </a:spcAft>
                        <a:tabLst>
                          <a:tab pos="0" algn="l"/>
                          <a:tab pos="85090"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2 (1.0)</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0" marR="0" marT="0" marB="0" anchor="ctr">
                    <a:solidFill>
                      <a:srgbClr val="E8EAEE"/>
                    </a:solidFill>
                  </a:tcPr>
                </a:tc>
                <a:extLst>
                  <a:ext uri="{0D108BD9-81ED-4DB2-BD59-A6C34878D82A}">
                    <a16:rowId xmlns:a16="http://schemas.microsoft.com/office/drawing/2014/main" val="3386249055"/>
                  </a:ext>
                </a:extLst>
              </a:tr>
              <a:tr h="274320">
                <a:tc>
                  <a:txBody>
                    <a:bodyPr/>
                    <a:lstStyle/>
                    <a:p>
                      <a:pPr marL="0" marR="0">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Depression</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182880" marR="182880" marT="9525" marB="0" anchor="ctr">
                    <a:solidFill>
                      <a:srgbClr val="E8EAEE"/>
                    </a:solidFill>
                  </a:tcPr>
                </a:tc>
                <a:tc>
                  <a:txBody>
                    <a:bodyPr/>
                    <a:lstStyle/>
                    <a:p>
                      <a:pPr marL="0" marR="0" algn="ctr">
                        <a:lnSpc>
                          <a:spcPct val="100000"/>
                        </a:lnSpc>
                        <a:spcBef>
                          <a:spcPts val="50"/>
                        </a:spcBef>
                        <a:spcAft>
                          <a:spcPts val="50"/>
                        </a:spcAft>
                        <a:tabLst>
                          <a:tab pos="0" algn="l"/>
                          <a:tab pos="28575"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2 (2.4)</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E8EAEE"/>
                    </a:solidFill>
                  </a:tcPr>
                </a:tc>
                <a:tc>
                  <a:txBody>
                    <a:bodyPr/>
                    <a:lstStyle/>
                    <a:p>
                      <a:pPr marL="0" marR="0" algn="ctr">
                        <a:lnSpc>
                          <a:spcPct val="100000"/>
                        </a:lnSpc>
                        <a:spcBef>
                          <a:spcPts val="50"/>
                        </a:spcBef>
                        <a:spcAft>
                          <a:spcPts val="50"/>
                        </a:spcAft>
                        <a:tabLst>
                          <a:tab pos="0" algn="l"/>
                          <a:tab pos="85090"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0</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E8EAEE"/>
                    </a:solidFill>
                  </a:tcPr>
                </a:tc>
                <a:tc>
                  <a:txBody>
                    <a:bodyPr/>
                    <a:lstStyle/>
                    <a:p>
                      <a:pPr marL="0" marR="0" algn="ctr">
                        <a:lnSpc>
                          <a:spcPct val="100000"/>
                        </a:lnSpc>
                        <a:spcBef>
                          <a:spcPts val="50"/>
                        </a:spcBef>
                        <a:spcAft>
                          <a:spcPts val="50"/>
                        </a:spcAft>
                        <a:tabLst>
                          <a:tab pos="0" algn="l"/>
                          <a:tab pos="85090"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2 (1.0)</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0" marR="0" marT="0" marB="0" anchor="ctr">
                    <a:solidFill>
                      <a:srgbClr val="E8EAEE"/>
                    </a:solidFill>
                  </a:tcPr>
                </a:tc>
                <a:extLst>
                  <a:ext uri="{0D108BD9-81ED-4DB2-BD59-A6C34878D82A}">
                    <a16:rowId xmlns:a16="http://schemas.microsoft.com/office/drawing/2014/main" val="4034389451"/>
                  </a:ext>
                </a:extLst>
              </a:tr>
              <a:tr h="274320">
                <a:tc>
                  <a:txBody>
                    <a:bodyPr/>
                    <a:lstStyle/>
                    <a:p>
                      <a:pPr marL="0" marR="0">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Irritability</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182880" marR="182880" marT="9525" marB="0" anchor="ctr">
                    <a:solidFill>
                      <a:srgbClr val="E8EAEE"/>
                    </a:solidFill>
                  </a:tcPr>
                </a:tc>
                <a:tc>
                  <a:txBody>
                    <a:bodyPr/>
                    <a:lstStyle/>
                    <a:p>
                      <a:pPr marL="0" marR="0" algn="ctr">
                        <a:lnSpc>
                          <a:spcPct val="100000"/>
                        </a:lnSpc>
                        <a:spcBef>
                          <a:spcPts val="50"/>
                        </a:spcBef>
                        <a:spcAft>
                          <a:spcPts val="50"/>
                        </a:spcAft>
                        <a:tabLst>
                          <a:tab pos="0" algn="l"/>
                          <a:tab pos="28575"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(1.2)</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E8EAEE"/>
                    </a:solidFill>
                  </a:tcPr>
                </a:tc>
                <a:tc>
                  <a:txBody>
                    <a:bodyPr/>
                    <a:lstStyle/>
                    <a:p>
                      <a:pPr marL="0" marR="0" algn="ctr">
                        <a:lnSpc>
                          <a:spcPct val="100000"/>
                        </a:lnSpc>
                        <a:spcBef>
                          <a:spcPts val="50"/>
                        </a:spcBef>
                        <a:spcAft>
                          <a:spcPts val="50"/>
                        </a:spcAft>
                        <a:tabLst>
                          <a:tab pos="0" algn="l"/>
                          <a:tab pos="85090"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(0.9)</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E8EAEE"/>
                    </a:solidFill>
                  </a:tcPr>
                </a:tc>
                <a:tc>
                  <a:txBody>
                    <a:bodyPr/>
                    <a:lstStyle/>
                    <a:p>
                      <a:pPr marL="0" marR="0" algn="ctr">
                        <a:lnSpc>
                          <a:spcPct val="100000"/>
                        </a:lnSpc>
                        <a:spcBef>
                          <a:spcPts val="50"/>
                        </a:spcBef>
                        <a:spcAft>
                          <a:spcPts val="50"/>
                        </a:spcAft>
                        <a:tabLst>
                          <a:tab pos="0" algn="l"/>
                          <a:tab pos="85090"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2 (1.0)</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0" marR="0" marT="0" marB="0" anchor="ctr">
                    <a:solidFill>
                      <a:srgbClr val="E8EAEE"/>
                    </a:solidFill>
                  </a:tcPr>
                </a:tc>
                <a:extLst>
                  <a:ext uri="{0D108BD9-81ED-4DB2-BD59-A6C34878D82A}">
                    <a16:rowId xmlns:a16="http://schemas.microsoft.com/office/drawing/2014/main" val="2064192808"/>
                  </a:ext>
                </a:extLst>
              </a:tr>
              <a:tr h="274320">
                <a:tc>
                  <a:txBody>
                    <a:bodyPr/>
                    <a:lstStyle/>
                    <a:p>
                      <a:pPr marL="0" marR="0">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Sleep talking</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182880" marR="182880" marT="9525" marB="0" anchor="ctr">
                    <a:solidFill>
                      <a:srgbClr val="E8EAEE"/>
                    </a:solidFill>
                  </a:tcPr>
                </a:tc>
                <a:tc>
                  <a:txBody>
                    <a:bodyPr/>
                    <a:lstStyle/>
                    <a:p>
                      <a:pPr marL="0" marR="0" algn="ctr">
                        <a:lnSpc>
                          <a:spcPct val="100000"/>
                        </a:lnSpc>
                        <a:spcBef>
                          <a:spcPts val="50"/>
                        </a:spcBef>
                        <a:spcAft>
                          <a:spcPts val="50"/>
                        </a:spcAft>
                        <a:tabLst>
                          <a:tab pos="0" algn="l"/>
                          <a:tab pos="28575"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0</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E8EAEE"/>
                    </a:solidFill>
                  </a:tcPr>
                </a:tc>
                <a:tc>
                  <a:txBody>
                    <a:bodyPr/>
                    <a:lstStyle/>
                    <a:p>
                      <a:pPr marL="0" marR="0" algn="ctr">
                        <a:lnSpc>
                          <a:spcPct val="100000"/>
                        </a:lnSpc>
                        <a:spcBef>
                          <a:spcPts val="50"/>
                        </a:spcBef>
                        <a:spcAft>
                          <a:spcPts val="50"/>
                        </a:spcAft>
                        <a:tabLst>
                          <a:tab pos="0" algn="l"/>
                          <a:tab pos="85090"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(0.9)</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E8EAEE"/>
                    </a:solidFill>
                  </a:tcPr>
                </a:tc>
                <a:tc>
                  <a:txBody>
                    <a:bodyPr/>
                    <a:lstStyle/>
                    <a:p>
                      <a:pPr marL="0" marR="0" algn="ctr">
                        <a:lnSpc>
                          <a:spcPct val="100000"/>
                        </a:lnSpc>
                        <a:spcBef>
                          <a:spcPts val="50"/>
                        </a:spcBef>
                        <a:spcAft>
                          <a:spcPts val="50"/>
                        </a:spcAft>
                        <a:tabLst>
                          <a:tab pos="0" algn="l"/>
                          <a:tab pos="85090"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(0.5)</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0" marR="0" marT="0" marB="0" anchor="ctr">
                    <a:solidFill>
                      <a:srgbClr val="E8EAEE"/>
                    </a:solidFill>
                  </a:tcPr>
                </a:tc>
                <a:extLst>
                  <a:ext uri="{0D108BD9-81ED-4DB2-BD59-A6C34878D82A}">
                    <a16:rowId xmlns:a16="http://schemas.microsoft.com/office/drawing/2014/main" val="2446261321"/>
                  </a:ext>
                </a:extLst>
              </a:tr>
              <a:tr h="274320">
                <a:tc>
                  <a:txBody>
                    <a:bodyPr/>
                    <a:lstStyle/>
                    <a:p>
                      <a:pPr marL="0" marR="0">
                        <a:lnSpc>
                          <a:spcPct val="100000"/>
                        </a:lnSpc>
                        <a:spcBef>
                          <a:spcPts val="0"/>
                        </a:spcBef>
                        <a:spcAft>
                          <a:spcPts val="0"/>
                        </a:spcAft>
                        <a:tabLst>
                          <a:tab pos="0" algn="l"/>
                          <a:tab pos="0" algn="l"/>
                          <a:tab pos="457200" algn="l"/>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Sleep-related eating disorder</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182880" marR="182880" marT="9525" marB="0" anchor="ctr">
                    <a:solidFill>
                      <a:srgbClr val="E8EAEE"/>
                    </a:solidFill>
                  </a:tcPr>
                </a:tc>
                <a:tc>
                  <a:txBody>
                    <a:bodyPr/>
                    <a:lstStyle/>
                    <a:p>
                      <a:pPr marL="0" marR="0" algn="ctr">
                        <a:lnSpc>
                          <a:spcPct val="100000"/>
                        </a:lnSpc>
                        <a:spcBef>
                          <a:spcPts val="50"/>
                        </a:spcBef>
                        <a:spcAft>
                          <a:spcPts val="50"/>
                        </a:spcAft>
                        <a:tabLst>
                          <a:tab pos="0" algn="l"/>
                          <a:tab pos="28575"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(1.2)</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E8EAEE"/>
                    </a:solidFill>
                  </a:tcPr>
                </a:tc>
                <a:tc>
                  <a:txBody>
                    <a:bodyPr/>
                    <a:lstStyle/>
                    <a:p>
                      <a:pPr marL="0" marR="0" algn="ctr">
                        <a:lnSpc>
                          <a:spcPct val="100000"/>
                        </a:lnSpc>
                        <a:spcBef>
                          <a:spcPts val="50"/>
                        </a:spcBef>
                        <a:spcAft>
                          <a:spcPts val="50"/>
                        </a:spcAft>
                        <a:tabLst>
                          <a:tab pos="0" algn="l"/>
                          <a:tab pos="85090"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0</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6350" marR="6350" marT="9525" marB="0" anchor="ctr">
                    <a:solidFill>
                      <a:srgbClr val="E8EAEE"/>
                    </a:solidFill>
                  </a:tcPr>
                </a:tc>
                <a:tc>
                  <a:txBody>
                    <a:bodyPr/>
                    <a:lstStyle/>
                    <a:p>
                      <a:pPr marL="0" marR="0" algn="ctr">
                        <a:lnSpc>
                          <a:spcPct val="100000"/>
                        </a:lnSpc>
                        <a:spcBef>
                          <a:spcPts val="50"/>
                        </a:spcBef>
                        <a:spcAft>
                          <a:spcPts val="50"/>
                        </a:spcAft>
                        <a:tabLst>
                          <a:tab pos="0" algn="l"/>
                          <a:tab pos="85090" algn="dec"/>
                        </a:tabLst>
                      </a:pPr>
                      <a:r>
                        <a:rPr lang="en-US" sz="1400" kern="1200">
                          <a:solidFill>
                            <a:srgbClr val="000000"/>
                          </a:solidFill>
                          <a:effectLst/>
                          <a:latin typeface="Avenir LT Std 55 Roman" panose="020B0703020203020204"/>
                          <a:ea typeface="Times New Roman" panose="02020603050405020304" pitchFamily="18" charset="0"/>
                          <a:cs typeface="Arial" panose="020B0604020202020204" pitchFamily="34" charset="0"/>
                        </a:rPr>
                        <a:t>1 (0.5)</a:t>
                      </a:r>
                      <a:endParaRPr lang="en-US" sz="1400" kern="100">
                        <a:effectLst/>
                        <a:latin typeface="Avenir LT Std 55 Roman" panose="020B0703020203020204"/>
                        <a:ea typeface="Times New Roman" panose="02020603050405020304" pitchFamily="18" charset="0"/>
                        <a:cs typeface="Times New Roman" panose="02020603050405020304" pitchFamily="18" charset="0"/>
                      </a:endParaRPr>
                    </a:p>
                  </a:txBody>
                  <a:tcPr marL="0" marR="0" marT="0" marB="0" anchor="ctr">
                    <a:solidFill>
                      <a:srgbClr val="E8EAEE"/>
                    </a:solidFill>
                  </a:tcPr>
                </a:tc>
                <a:extLst>
                  <a:ext uri="{0D108BD9-81ED-4DB2-BD59-A6C34878D82A}">
                    <a16:rowId xmlns:a16="http://schemas.microsoft.com/office/drawing/2014/main" val="3481027345"/>
                  </a:ext>
                </a:extLst>
              </a:tr>
            </a:tbl>
          </a:graphicData>
        </a:graphic>
      </p:graphicFrame>
    </p:spTree>
    <p:extLst>
      <p:ext uri="{BB962C8B-B14F-4D97-AF65-F5344CB8AC3E}">
        <p14:creationId xmlns:p14="http://schemas.microsoft.com/office/powerpoint/2010/main" val="4249609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73222-0F34-C6BF-F9CA-5ABFF8FC0031}"/>
              </a:ext>
            </a:extLst>
          </p:cNvPr>
          <p:cNvSpPr>
            <a:spLocks noGrp="1"/>
          </p:cNvSpPr>
          <p:nvPr>
            <p:ph type="title"/>
          </p:nvPr>
        </p:nvSpPr>
        <p:spPr/>
        <p:txBody>
          <a:bodyPr/>
          <a:lstStyle/>
          <a:p>
            <a:r>
              <a:rPr lang="en-US"/>
              <a:t>Conclusions </a:t>
            </a:r>
          </a:p>
        </p:txBody>
      </p:sp>
      <p:sp>
        <p:nvSpPr>
          <p:cNvPr id="3" name="Content Placeholder 2">
            <a:extLst>
              <a:ext uri="{FF2B5EF4-FFF2-40B4-BE49-F238E27FC236}">
                <a16:creationId xmlns:a16="http://schemas.microsoft.com/office/drawing/2014/main" id="{2163F7C1-3887-E4B7-9263-98BFC4FF3FD5}"/>
              </a:ext>
            </a:extLst>
          </p:cNvPr>
          <p:cNvSpPr>
            <a:spLocks noGrp="1"/>
          </p:cNvSpPr>
          <p:nvPr>
            <p:ph sz="half" idx="1"/>
          </p:nvPr>
        </p:nvSpPr>
        <p:spPr>
          <a:xfrm>
            <a:off x="838199" y="1825625"/>
            <a:ext cx="10715046" cy="4351338"/>
          </a:xfrm>
        </p:spPr>
        <p:txBody>
          <a:bodyPr>
            <a:normAutofit/>
          </a:bodyPr>
          <a:lstStyle/>
          <a:p>
            <a:r>
              <a:rPr lang="en-US" dirty="0"/>
              <a:t>In this analysis, the efficacy and safety of low-sodium oxybate </a:t>
            </a:r>
            <a:br>
              <a:rPr lang="en-US" dirty="0"/>
            </a:br>
            <a:r>
              <a:rPr lang="en-US" dirty="0"/>
              <a:t>were consistent regardless of presence or absence of psychiatric and/or neurologic comorbidities</a:t>
            </a:r>
          </a:p>
          <a:p>
            <a:r>
              <a:rPr lang="en-US" dirty="0"/>
              <a:t>This analysis is limited in that it is post hoc and involves a small number of participants; the underlying trial excluded certain, more severe psychiatric or neurologic comorbidities, which limits the generalizability of the findings</a:t>
            </a:r>
          </a:p>
          <a:p>
            <a:r>
              <a:rPr lang="en-US" dirty="0"/>
              <a:t>No trends were observed for discontinuation of LXB treatment due to any specific psychiatric or neurologic TEAEs</a:t>
            </a:r>
          </a:p>
        </p:txBody>
      </p:sp>
    </p:spTree>
    <p:extLst>
      <p:ext uri="{BB962C8B-B14F-4D97-AF65-F5344CB8AC3E}">
        <p14:creationId xmlns:p14="http://schemas.microsoft.com/office/powerpoint/2010/main" val="2347256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EA8AE95-1357-99FC-F991-E514BB4D3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793" y="382840"/>
            <a:ext cx="7974013"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E136599A-7B38-E537-6762-D0AF9264C35F}"/>
              </a:ext>
            </a:extLst>
          </p:cNvPr>
          <p:cNvSpPr txBox="1"/>
          <p:nvPr/>
        </p:nvSpPr>
        <p:spPr>
          <a:xfrm>
            <a:off x="2500140" y="2054575"/>
            <a:ext cx="7765991" cy="1938992"/>
          </a:xfrm>
          <a:prstGeom prst="rect">
            <a:avLst/>
          </a:prstGeom>
          <a:noFill/>
        </p:spPr>
        <p:txBody>
          <a:bodyPr wrap="square" rtlCol="0">
            <a:spAutoFit/>
          </a:bodyPr>
          <a:lstStyle/>
          <a:p>
            <a:pPr algn="ctr"/>
            <a:r>
              <a:rPr lang="en-US" sz="4000">
                <a:solidFill>
                  <a:schemeClr val="accent1"/>
                </a:solidFill>
                <a:latin typeface="Abadi" panose="020B0604020104020204" pitchFamily="34" charset="0"/>
              </a:rPr>
              <a:t>To review this speaker's disclosure information, please visit </a:t>
            </a:r>
            <a:r>
              <a:rPr lang="en-US" sz="4000" u="sng">
                <a:solidFill>
                  <a:schemeClr val="accent1"/>
                </a:solidFill>
                <a:latin typeface="Abadi" panose="020B0604020104020204" pitchFamily="34" charset="0"/>
              </a:rPr>
              <a:t>sleepmeeting.org</a:t>
            </a:r>
            <a:r>
              <a:rPr lang="en-US" sz="4000" b="1" u="sng">
                <a:solidFill>
                  <a:schemeClr val="accent1"/>
                </a:solidFill>
                <a:latin typeface="Abadi" panose="020B0604020104020204" pitchFamily="34" charset="0"/>
              </a:rPr>
              <a:t>.</a:t>
            </a:r>
            <a:endParaRPr lang="en-US" sz="4000">
              <a:solidFill>
                <a:schemeClr val="accent1"/>
              </a:solidFill>
              <a:latin typeface="Abadi" panose="020B0604020104020204" pitchFamily="34" charset="0"/>
            </a:endParaRPr>
          </a:p>
        </p:txBody>
      </p:sp>
    </p:spTree>
    <p:extLst>
      <p:ext uri="{BB962C8B-B14F-4D97-AF65-F5344CB8AC3E}">
        <p14:creationId xmlns:p14="http://schemas.microsoft.com/office/powerpoint/2010/main" val="45956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21E4A-1185-4AEE-9DD5-3AD0DC2C6F0A}"/>
              </a:ext>
            </a:extLst>
          </p:cNvPr>
          <p:cNvSpPr>
            <a:spLocks noGrp="1"/>
          </p:cNvSpPr>
          <p:nvPr>
            <p:ph type="title"/>
          </p:nvPr>
        </p:nvSpPr>
        <p:spPr>
          <a:xfrm>
            <a:off x="838200" y="514350"/>
            <a:ext cx="10515600" cy="816928"/>
          </a:xfrm>
        </p:spPr>
        <p:txBody>
          <a:bodyPr anchor="b">
            <a:normAutofit/>
          </a:bodyPr>
          <a:lstStyle/>
          <a:p>
            <a:pPr algn="ctr"/>
            <a:r>
              <a:rPr lang="en-US"/>
              <a:t>SLEEP 2024 Photography Policy</a:t>
            </a:r>
          </a:p>
        </p:txBody>
      </p:sp>
      <p:sp>
        <p:nvSpPr>
          <p:cNvPr id="3" name="Content Placeholder 4">
            <a:extLst>
              <a:ext uri="{FF2B5EF4-FFF2-40B4-BE49-F238E27FC236}">
                <a16:creationId xmlns:a16="http://schemas.microsoft.com/office/drawing/2014/main" id="{B560B2D0-ADCD-4045-8ED5-3774D056D0A8}"/>
              </a:ext>
            </a:extLst>
          </p:cNvPr>
          <p:cNvSpPr txBox="1">
            <a:spLocks/>
          </p:cNvSpPr>
          <p:nvPr/>
        </p:nvSpPr>
        <p:spPr>
          <a:xfrm>
            <a:off x="5076825" y="1867166"/>
            <a:ext cx="6202547" cy="3421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Photography </a:t>
            </a:r>
            <a:r>
              <a:rPr lang="en-US" sz="2000" b="1"/>
              <a:t>IS </a:t>
            </a:r>
            <a:r>
              <a:rPr lang="en-US" sz="2000"/>
              <a:t>permitted during this lecture. </a:t>
            </a:r>
          </a:p>
          <a:p>
            <a:r>
              <a:rPr lang="en-US" sz="2000"/>
              <a:t>Photography of slides featuring the icon </a:t>
            </a:r>
            <a:br>
              <a:rPr lang="en-US" sz="2000"/>
            </a:br>
            <a:r>
              <a:rPr lang="en-US" sz="2000"/>
              <a:t>on the left </a:t>
            </a:r>
            <a:r>
              <a:rPr lang="en-US" sz="2000" b="1"/>
              <a:t>is not permitted. </a:t>
            </a:r>
            <a:endParaRPr lang="en-US" sz="2000"/>
          </a:p>
          <a:p>
            <a:r>
              <a:rPr lang="en-US" sz="2000"/>
              <a:t>Photographs from this lecture are</a:t>
            </a:r>
            <a:br>
              <a:rPr lang="en-US" sz="2000"/>
            </a:br>
            <a:r>
              <a:rPr lang="en-US" sz="2000"/>
              <a:t>only allowed for personal, social, or </a:t>
            </a:r>
            <a:br>
              <a:rPr lang="en-US" sz="2000"/>
            </a:br>
            <a:r>
              <a:rPr lang="en-US" sz="2000"/>
              <a:t>non-commercial use. </a:t>
            </a:r>
          </a:p>
          <a:p>
            <a:r>
              <a:rPr lang="en-US" sz="2000"/>
              <a:t>Attendees may not use flash photography </a:t>
            </a:r>
            <a:br>
              <a:rPr lang="en-US" sz="2000"/>
            </a:br>
            <a:r>
              <a:rPr lang="en-US" sz="2000"/>
              <a:t>or otherwise distract the presenters </a:t>
            </a:r>
            <a:br>
              <a:rPr lang="en-US" sz="2000"/>
            </a:br>
            <a:r>
              <a:rPr lang="en-US" sz="2000"/>
              <a:t>and/or attendees. </a:t>
            </a:r>
          </a:p>
        </p:txBody>
      </p:sp>
      <p:pic>
        <p:nvPicPr>
          <p:cNvPr id="4" name="Content Placeholder 4">
            <a:extLst>
              <a:ext uri="{FF2B5EF4-FFF2-40B4-BE49-F238E27FC236}">
                <a16:creationId xmlns:a16="http://schemas.microsoft.com/office/drawing/2014/main" id="{C9BC6F0C-2572-4CD7-BB37-798ACEB7025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2628" y="1718310"/>
            <a:ext cx="3421380" cy="3421380"/>
          </a:xfrm>
          <a:prstGeom prst="rect">
            <a:avLst/>
          </a:prstGeom>
        </p:spPr>
      </p:pic>
    </p:spTree>
    <p:extLst>
      <p:ext uri="{BB962C8B-B14F-4D97-AF65-F5344CB8AC3E}">
        <p14:creationId xmlns:p14="http://schemas.microsoft.com/office/powerpoint/2010/main" val="370600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8064-1BA8-4AD2-AC13-8CD5A9FEBF1B}"/>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1B137C13-9AD2-4C2A-86A1-C202C5ECE714}"/>
              </a:ext>
            </a:extLst>
          </p:cNvPr>
          <p:cNvSpPr>
            <a:spLocks noGrp="1"/>
          </p:cNvSpPr>
          <p:nvPr>
            <p:ph sz="half" idx="1"/>
          </p:nvPr>
        </p:nvSpPr>
        <p:spPr>
          <a:xfrm>
            <a:off x="838199" y="1485383"/>
            <a:ext cx="10515599" cy="4351338"/>
          </a:xfrm>
        </p:spPr>
        <p:txBody>
          <a:bodyPr>
            <a:normAutofit fontScale="92500" lnSpcReduction="10000"/>
          </a:bodyPr>
          <a:lstStyle/>
          <a:p>
            <a:r>
              <a:rPr lang="en-US" dirty="0"/>
              <a:t>Low-sodium oxybate (LXB; Xywav®) is approved by the US Food and </a:t>
            </a:r>
            <a:br>
              <a:rPr lang="en-US" dirty="0"/>
            </a:br>
            <a:r>
              <a:rPr lang="en-US" dirty="0"/>
              <a:t>Drug Administration for the treatment of cataplexy or excessive daytime sleepiness (EDS) in individuals ≥7 years of age with narcolepsy and for </a:t>
            </a:r>
            <a:br>
              <a:rPr lang="en-US" dirty="0"/>
            </a:br>
            <a:r>
              <a:rPr lang="en-US" dirty="0"/>
              <a:t>the treatment of idiopathic hypersomnia in adults</a:t>
            </a:r>
            <a:r>
              <a:rPr lang="en-US" baseline="30000" dirty="0"/>
              <a:t>1–4</a:t>
            </a:r>
          </a:p>
          <a:p>
            <a:r>
              <a:rPr lang="en-US" dirty="0"/>
              <a:t>A pivotal phase 3, randomized, double-blind, placebo-controlled clinical trial (NCT03030599) demonstrated the efficacy and safety of LXB for the treatment of cataplexy and EDS in adults with narcolepsy</a:t>
            </a:r>
            <a:r>
              <a:rPr lang="en-US" baseline="30000" dirty="0"/>
              <a:t>5</a:t>
            </a:r>
            <a:r>
              <a:rPr lang="en-US" dirty="0"/>
              <a:t> </a:t>
            </a:r>
          </a:p>
          <a:p>
            <a:r>
              <a:rPr lang="en-US" dirty="0"/>
              <a:t>Previous studies have reported increased incidences of psychiatric and neurologic comorbidities in people with narcolepsy</a:t>
            </a:r>
            <a:r>
              <a:rPr lang="en-US" baseline="30000" dirty="0">
                <a:latin typeface="Avenir LT Std 55 Roman" panose="020B0703020203020204"/>
              </a:rPr>
              <a:t>6</a:t>
            </a:r>
            <a:r>
              <a:rPr lang="en-US" baseline="30000" dirty="0">
                <a:latin typeface="Avenir LT Std 55 Roman" panose="020B0703020203020204"/>
                <a:cs typeface="Arial" panose="020B0604020202020204" pitchFamily="34" charset="0"/>
              </a:rPr>
              <a:t>–9</a:t>
            </a:r>
            <a:endParaRPr lang="en-US" baseline="30000" dirty="0">
              <a:latin typeface="Avenir LT Std 55 Roman" panose="020B0703020203020204"/>
            </a:endParaRPr>
          </a:p>
          <a:p>
            <a:r>
              <a:rPr lang="en-US" dirty="0"/>
              <a:t>Evidence demonstrating the efficacy and safety of LXB in people with narcolepsy with comorbid psychiatric and/or neurologic disorders is therefore of interest</a:t>
            </a:r>
            <a:endParaRPr lang="en-US" strike="sngStrike" dirty="0"/>
          </a:p>
          <a:p>
            <a:endParaRPr lang="en-US" dirty="0"/>
          </a:p>
        </p:txBody>
      </p:sp>
      <p:sp>
        <p:nvSpPr>
          <p:cNvPr id="5" name="TextBox 4">
            <a:extLst>
              <a:ext uri="{FF2B5EF4-FFF2-40B4-BE49-F238E27FC236}">
                <a16:creationId xmlns:a16="http://schemas.microsoft.com/office/drawing/2014/main" id="{95D147BE-E27B-395D-7AD1-024C54EA90A3}"/>
              </a:ext>
            </a:extLst>
          </p:cNvPr>
          <p:cNvSpPr txBox="1"/>
          <p:nvPr/>
        </p:nvSpPr>
        <p:spPr>
          <a:xfrm>
            <a:off x="838200" y="5894647"/>
            <a:ext cx="10655710" cy="784830"/>
          </a:xfrm>
          <a:prstGeom prst="rect">
            <a:avLst/>
          </a:prstGeom>
          <a:noFill/>
        </p:spPr>
        <p:txBody>
          <a:bodyPr wrap="square" rtlCol="0">
            <a:spAutoFit/>
          </a:bodyPr>
          <a:lstStyle/>
          <a:p>
            <a:r>
              <a:rPr lang="en-GB" sz="900" b="1" dirty="0">
                <a:latin typeface="Avenir LT Std 55 Roman" panose="020B0703020203020204"/>
              </a:rPr>
              <a:t>1. </a:t>
            </a:r>
            <a:r>
              <a:rPr lang="en-GB" sz="900" dirty="0">
                <a:latin typeface="Avenir LT Std 55 Roman" panose="020B0703020203020204"/>
              </a:rPr>
              <a:t>Xywav® (calcium, magnesium, potassium, and sodium oxybates) oral solution, CIII [prescribing information]. Palo Alto, CA: Jazz Pharmaceuticals, Inc. </a:t>
            </a:r>
            <a:r>
              <a:rPr lang="en-GB" sz="900" b="1" dirty="0">
                <a:latin typeface="Avenir LT Std 55 Roman" panose="020B0703020203020204"/>
              </a:rPr>
              <a:t>2.</a:t>
            </a:r>
            <a:r>
              <a:rPr lang="en-GB" sz="900" dirty="0">
                <a:latin typeface="Avenir LT Std 55 Roman" panose="020B0703020203020204"/>
              </a:rPr>
              <a:t> </a:t>
            </a:r>
            <a:r>
              <a:rPr lang="en-GB" sz="900" dirty="0" err="1">
                <a:latin typeface="Avenir LT Std 55 Roman" panose="020B0703020203020204"/>
              </a:rPr>
              <a:t>Szarfman</a:t>
            </a:r>
            <a:r>
              <a:rPr lang="en-GB" sz="900" dirty="0">
                <a:latin typeface="Avenir LT Std 55 Roman" panose="020B0703020203020204"/>
              </a:rPr>
              <a:t> A, et al. </a:t>
            </a:r>
            <a:r>
              <a:rPr lang="en-GB" sz="900" i="1" dirty="0">
                <a:latin typeface="Avenir LT Std 55 Roman" panose="020B0703020203020204"/>
              </a:rPr>
              <a:t>N Engl J Med</a:t>
            </a:r>
            <a:r>
              <a:rPr lang="en-GB" sz="900" dirty="0">
                <a:latin typeface="Avenir LT Std 55 Roman" panose="020B0703020203020204"/>
              </a:rPr>
              <a:t>. 1995;333(19):1291. </a:t>
            </a:r>
            <a:r>
              <a:rPr lang="en-GB" sz="900" b="1" dirty="0">
                <a:latin typeface="Avenir LT Std 55 Roman" panose="020B0703020203020204"/>
              </a:rPr>
              <a:t>3.</a:t>
            </a:r>
            <a:r>
              <a:rPr lang="en-GB" sz="900" dirty="0">
                <a:latin typeface="Avenir LT Std 55 Roman" panose="020B0703020203020204"/>
              </a:rPr>
              <a:t> US Food and Drug Administration. Clinical review for Binosto, NDA 202344. 2012. </a:t>
            </a:r>
            <a:r>
              <a:rPr lang="en-GB" sz="900" dirty="0">
                <a:latin typeface="Avenir LT Std 55 Roman" panose="020B0703020203020204"/>
                <a:hlinkClick r:id="rId3">
                  <a:extLst>
                    <a:ext uri="{A12FA001-AC4F-418D-AE19-62706E023703}">
                      <ahyp:hlinkClr xmlns:ahyp="http://schemas.microsoft.com/office/drawing/2018/hyperlinkcolor" val="tx"/>
                    </a:ext>
                  </a:extLst>
                </a:hlinkClick>
              </a:rPr>
              <a:t>https://www.accessdata.fda.gov/drugsatfda_docs/nda/2012/202344Orig1s000MedR.pdf</a:t>
            </a:r>
            <a:r>
              <a:rPr lang="en-GB" sz="900" dirty="0">
                <a:latin typeface="Avenir LT Std 55 Roman" panose="020B0703020203020204"/>
              </a:rPr>
              <a:t>. </a:t>
            </a:r>
            <a:r>
              <a:rPr lang="en-GB" sz="900" b="1" dirty="0">
                <a:latin typeface="Avenir LT Std 55 Roman" panose="020B0703020203020204"/>
              </a:rPr>
              <a:t>4.</a:t>
            </a:r>
            <a:r>
              <a:rPr lang="en-GB" sz="900" dirty="0">
                <a:latin typeface="Avenir LT Std 55 Roman" panose="020B0703020203020204"/>
              </a:rPr>
              <a:t> US Food and Drug Administration. Quantitative labeling of sodium, potassium, and phosphorus for human over-the-counter and prescription drug products. Guidance for industry. 2022. </a:t>
            </a:r>
            <a:r>
              <a:rPr lang="en-GB" sz="900" dirty="0">
                <a:latin typeface="Avenir LT Std 55 Roman" panose="020B0703020203020204"/>
                <a:hlinkClick r:id="rId4">
                  <a:extLst>
                    <a:ext uri="{A12FA001-AC4F-418D-AE19-62706E023703}">
                      <ahyp:hlinkClr xmlns:ahyp="http://schemas.microsoft.com/office/drawing/2018/hyperlinkcolor" val="tx"/>
                    </a:ext>
                  </a:extLst>
                </a:hlinkClick>
              </a:rPr>
              <a:t>https://www.fda.gov/regulatory-information/search-fda-guidance-documents/quantitative-labeling-sodium-potassium-and-phosphorus-human-over-counter-and-prescription-drug</a:t>
            </a:r>
            <a:r>
              <a:rPr lang="en-GB" sz="900" dirty="0">
                <a:latin typeface="Avenir LT Std 55 Roman" panose="020B0703020203020204"/>
              </a:rPr>
              <a:t>. </a:t>
            </a:r>
            <a:r>
              <a:rPr lang="en-GB" sz="900" b="1" dirty="0">
                <a:latin typeface="Avenir LT Std 55 Roman" panose="020B0703020203020204"/>
              </a:rPr>
              <a:t>5. </a:t>
            </a:r>
            <a:r>
              <a:rPr lang="en-GB" sz="900" dirty="0">
                <a:latin typeface="Avenir LT Std 55 Roman" panose="020B0703020203020204"/>
              </a:rPr>
              <a:t>Bogan RK, et al. </a:t>
            </a:r>
            <a:r>
              <a:rPr lang="en-GB" sz="900" i="1" dirty="0">
                <a:latin typeface="Avenir LT Std 55 Roman" panose="020B0703020203020204"/>
              </a:rPr>
              <a:t>Sleep</a:t>
            </a:r>
            <a:r>
              <a:rPr lang="en-GB" sz="900" dirty="0">
                <a:latin typeface="Avenir LT Std 55 Roman" panose="020B0703020203020204"/>
              </a:rPr>
              <a:t>. 2021;44(3):zsaa206. </a:t>
            </a:r>
            <a:r>
              <a:rPr lang="en-GB" sz="900" b="1" dirty="0">
                <a:latin typeface="Avenir LT Std 55 Roman" panose="020B0703020203020204"/>
              </a:rPr>
              <a:t>6.</a:t>
            </a:r>
            <a:r>
              <a:rPr lang="en-GB" sz="900" dirty="0">
                <a:latin typeface="Avenir LT Std 55 Roman" panose="020B0703020203020204"/>
              </a:rPr>
              <a:t> Ruoff CM, et al. </a:t>
            </a:r>
            <a:r>
              <a:rPr lang="en-GB" sz="900" i="1" dirty="0">
                <a:latin typeface="Avenir LT Std 55 Roman" panose="020B0703020203020204"/>
              </a:rPr>
              <a:t>J Clin Psychiatry</a:t>
            </a:r>
            <a:r>
              <a:rPr lang="en-GB" sz="900" dirty="0">
                <a:latin typeface="Avenir LT Std 55 Roman" panose="020B0703020203020204"/>
              </a:rPr>
              <a:t>. 2017;78(2):171–176. </a:t>
            </a:r>
            <a:r>
              <a:rPr lang="en-GB" sz="900" b="1" dirty="0">
                <a:latin typeface="Avenir LT Std 55 Roman" panose="020B0703020203020204"/>
              </a:rPr>
              <a:t>7.</a:t>
            </a:r>
            <a:r>
              <a:rPr lang="en-GB" sz="900" dirty="0">
                <a:latin typeface="Avenir LT Std 55 Roman" panose="020B0703020203020204"/>
              </a:rPr>
              <a:t> Morse AM, Sanjeev K. </a:t>
            </a:r>
            <a:r>
              <a:rPr lang="en-GB" sz="900" i="1" dirty="0">
                <a:latin typeface="Avenir LT Std 55 Roman" panose="020B0703020203020204"/>
              </a:rPr>
              <a:t>Med Sci (Basel)</a:t>
            </a:r>
            <a:r>
              <a:rPr lang="en-GB" sz="900" dirty="0">
                <a:latin typeface="Avenir LT Std 55 Roman" panose="020B0703020203020204"/>
              </a:rPr>
              <a:t>. 2018;6(1):16. </a:t>
            </a:r>
            <a:r>
              <a:rPr lang="en-GB" sz="900" b="1" dirty="0">
                <a:latin typeface="Avenir LT Std 55 Roman" panose="020B0703020203020204"/>
              </a:rPr>
              <a:t>8.</a:t>
            </a:r>
            <a:r>
              <a:rPr lang="en-GB" sz="900" dirty="0">
                <a:latin typeface="Avenir LT Std 55 Roman" panose="020B0703020203020204"/>
              </a:rPr>
              <a:t> </a:t>
            </a:r>
            <a:r>
              <a:rPr lang="en-GB" sz="900" dirty="0" err="1">
                <a:latin typeface="Avenir LT Std 55 Roman" panose="020B0703020203020204"/>
              </a:rPr>
              <a:t>Jennum</a:t>
            </a:r>
            <a:r>
              <a:rPr lang="en-GB" sz="900" dirty="0">
                <a:latin typeface="Avenir LT Std 55 Roman" panose="020B0703020203020204"/>
              </a:rPr>
              <a:t> P, et al. </a:t>
            </a:r>
            <a:r>
              <a:rPr lang="en-GB" sz="900" i="1" dirty="0">
                <a:latin typeface="Avenir LT Std 55 Roman" panose="020B0703020203020204"/>
              </a:rPr>
              <a:t>Sleep</a:t>
            </a:r>
            <a:r>
              <a:rPr lang="en-GB" sz="900" dirty="0">
                <a:latin typeface="Avenir LT Std 55 Roman" panose="020B0703020203020204"/>
              </a:rPr>
              <a:t>. 2013;36(6):835–840. </a:t>
            </a:r>
            <a:r>
              <a:rPr lang="en-GB" sz="900" b="1" dirty="0">
                <a:latin typeface="Avenir LT Std 55 Roman" panose="020B0703020203020204"/>
              </a:rPr>
              <a:t>9.</a:t>
            </a:r>
            <a:r>
              <a:rPr lang="en-GB" sz="900" dirty="0">
                <a:latin typeface="Avenir LT Std 55 Roman" panose="020B0703020203020204"/>
              </a:rPr>
              <a:t> Black J, et al. </a:t>
            </a:r>
            <a:r>
              <a:rPr lang="en-GB" sz="900" i="1" dirty="0">
                <a:latin typeface="Avenir LT Std 55 Roman" panose="020B0703020203020204"/>
              </a:rPr>
              <a:t>Sleep Med</a:t>
            </a:r>
            <a:r>
              <a:rPr lang="en-GB" sz="900" dirty="0">
                <a:latin typeface="Avenir LT Std 55 Roman" panose="020B0703020203020204"/>
              </a:rPr>
              <a:t>. 2017;33:13–18.</a:t>
            </a:r>
          </a:p>
        </p:txBody>
      </p:sp>
    </p:spTree>
    <p:extLst>
      <p:ext uri="{BB962C8B-B14F-4D97-AF65-F5344CB8AC3E}">
        <p14:creationId xmlns:p14="http://schemas.microsoft.com/office/powerpoint/2010/main" val="323519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E94DC-1068-7E6D-26B3-98E751F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275E4B-A9C7-AE9C-B02C-7BDAC0591C6F}"/>
              </a:ext>
            </a:extLst>
          </p:cNvPr>
          <p:cNvSpPr>
            <a:spLocks noGrp="1"/>
          </p:cNvSpPr>
          <p:nvPr>
            <p:ph type="title"/>
          </p:nvPr>
        </p:nvSpPr>
        <p:spPr/>
        <p:txBody>
          <a:bodyPr/>
          <a:lstStyle/>
          <a:p>
            <a:r>
              <a:rPr lang="en-US">
                <a:solidFill>
                  <a:srgbClr val="0A3338"/>
                </a:solidFill>
              </a:rPr>
              <a:t>Objective</a:t>
            </a:r>
          </a:p>
        </p:txBody>
      </p:sp>
      <p:sp>
        <p:nvSpPr>
          <p:cNvPr id="3" name="Content Placeholder 2">
            <a:extLst>
              <a:ext uri="{FF2B5EF4-FFF2-40B4-BE49-F238E27FC236}">
                <a16:creationId xmlns:a16="http://schemas.microsoft.com/office/drawing/2014/main" id="{11287A62-23C5-C32D-A50C-668E3CA9747E}"/>
              </a:ext>
            </a:extLst>
          </p:cNvPr>
          <p:cNvSpPr>
            <a:spLocks noGrp="1"/>
          </p:cNvSpPr>
          <p:nvPr>
            <p:ph sz="half" idx="1"/>
          </p:nvPr>
        </p:nvSpPr>
        <p:spPr>
          <a:xfrm>
            <a:off x="838199" y="1825625"/>
            <a:ext cx="10515599" cy="4351338"/>
          </a:xfrm>
        </p:spPr>
        <p:txBody>
          <a:bodyPr>
            <a:normAutofit/>
          </a:bodyPr>
          <a:lstStyle/>
          <a:p>
            <a:r>
              <a:rPr lang="en-US"/>
              <a:t>This post hoc analysis of the phase 3 trial data was conducted to assess the efficacy and safety of LXB treatment in subgroups of participants with narcolepsy with or without psychiatric and/or neurologic comorbidities</a:t>
            </a:r>
          </a:p>
        </p:txBody>
      </p:sp>
    </p:spTree>
    <p:extLst>
      <p:ext uri="{BB962C8B-B14F-4D97-AF65-F5344CB8AC3E}">
        <p14:creationId xmlns:p14="http://schemas.microsoft.com/office/powerpoint/2010/main" val="3058835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323B0-B08A-2C07-8414-4223550405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EC4BCF-6DAD-B5E2-E970-94CFD36DEEA5}"/>
              </a:ext>
            </a:extLst>
          </p:cNvPr>
          <p:cNvSpPr>
            <a:spLocks noGrp="1"/>
          </p:cNvSpPr>
          <p:nvPr>
            <p:ph type="title"/>
          </p:nvPr>
        </p:nvSpPr>
        <p:spPr>
          <a:xfrm>
            <a:off x="838200" y="365760"/>
            <a:ext cx="10515600" cy="1325563"/>
          </a:xfrm>
        </p:spPr>
        <p:txBody>
          <a:bodyPr/>
          <a:lstStyle/>
          <a:p>
            <a:r>
              <a:rPr lang="en-US"/>
              <a:t>Study Design</a:t>
            </a:r>
          </a:p>
        </p:txBody>
      </p:sp>
      <p:grpSp>
        <p:nvGrpSpPr>
          <p:cNvPr id="4" name="Group 3">
            <a:extLst>
              <a:ext uri="{FF2B5EF4-FFF2-40B4-BE49-F238E27FC236}">
                <a16:creationId xmlns:a16="http://schemas.microsoft.com/office/drawing/2014/main" id="{541CA8FE-2556-56B5-CC91-8F575E35D231}"/>
              </a:ext>
            </a:extLst>
          </p:cNvPr>
          <p:cNvGrpSpPr/>
          <p:nvPr/>
        </p:nvGrpSpPr>
        <p:grpSpPr>
          <a:xfrm>
            <a:off x="1532500" y="1110643"/>
            <a:ext cx="8338208" cy="3608532"/>
            <a:chOff x="1964889" y="1603629"/>
            <a:chExt cx="8338208" cy="3608532"/>
          </a:xfrm>
        </p:grpSpPr>
        <p:cxnSp>
          <p:nvCxnSpPr>
            <p:cNvPr id="5" name="Straight Arrow Connector 4">
              <a:extLst>
                <a:ext uri="{FF2B5EF4-FFF2-40B4-BE49-F238E27FC236}">
                  <a16:creationId xmlns:a16="http://schemas.microsoft.com/office/drawing/2014/main" id="{46533FD8-C91E-45BE-94B4-7B66DD49B1F1}"/>
                </a:ext>
              </a:extLst>
            </p:cNvPr>
            <p:cNvCxnSpPr>
              <a:cxnSpLocks/>
            </p:cNvCxnSpPr>
            <p:nvPr/>
          </p:nvCxnSpPr>
          <p:spPr>
            <a:xfrm>
              <a:off x="7080073" y="2765072"/>
              <a:ext cx="2048835" cy="0"/>
            </a:xfrm>
            <a:prstGeom prst="straightConnector1">
              <a:avLst/>
            </a:prstGeom>
            <a:noFill/>
            <a:ln w="19050" cap="flat" cmpd="sng" algn="ctr">
              <a:solidFill>
                <a:srgbClr val="000000"/>
              </a:solidFill>
              <a:prstDash val="solid"/>
              <a:miter lim="800000"/>
              <a:tailEnd type="triangle"/>
            </a:ln>
            <a:effectLst/>
          </p:spPr>
        </p:cxnSp>
        <p:sp>
          <p:nvSpPr>
            <p:cNvPr id="6" name="TextBox 5">
              <a:extLst>
                <a:ext uri="{FF2B5EF4-FFF2-40B4-BE49-F238E27FC236}">
                  <a16:creationId xmlns:a16="http://schemas.microsoft.com/office/drawing/2014/main" id="{07D15036-60DB-5955-3061-63B096C57957}"/>
                </a:ext>
              </a:extLst>
            </p:cNvPr>
            <p:cNvSpPr txBox="1"/>
            <p:nvPr/>
          </p:nvSpPr>
          <p:spPr>
            <a:xfrm>
              <a:off x="5890868" y="3868376"/>
              <a:ext cx="1471358" cy="1169551"/>
            </a:xfrm>
            <a:prstGeom prst="rect">
              <a:avLst/>
            </a:prstGeom>
            <a:noFill/>
          </p:spPr>
          <p:txBody>
            <a:bodyPr wrap="square" rtlCol="0" anchor="b">
              <a:spAutoFit/>
            </a:bodyPr>
            <a:lstStyle/>
            <a:p>
              <a:pPr algn="ctr" defTabSz="457097"/>
              <a:r>
                <a:rPr lang="en-US" sz="1400">
                  <a:solidFill>
                    <a:srgbClr val="000000"/>
                  </a:solidFill>
                  <a:cs typeface="Arial" panose="020B0604020202020204" pitchFamily="34" charset="0"/>
                </a:rPr>
                <a:t>Double-blind randomized withdrawal</a:t>
              </a:r>
              <a:br>
                <a:rPr lang="en-US" sz="1400">
                  <a:solidFill>
                    <a:srgbClr val="000000"/>
                  </a:solidFill>
                  <a:cs typeface="Arial" panose="020B0604020202020204" pitchFamily="34" charset="0"/>
                </a:rPr>
              </a:br>
              <a:r>
                <a:rPr lang="en-US" sz="1400">
                  <a:solidFill>
                    <a:srgbClr val="000000"/>
                  </a:solidFill>
                  <a:cs typeface="Arial" panose="020B0604020202020204" pitchFamily="34" charset="0"/>
                </a:rPr>
                <a:t>period</a:t>
              </a:r>
            </a:p>
            <a:p>
              <a:pPr algn="ctr" defTabSz="457097"/>
              <a:r>
                <a:rPr lang="en-US" sz="1400" i="1">
                  <a:solidFill>
                    <a:srgbClr val="000000"/>
                  </a:solidFill>
                  <a:cs typeface="Arial" panose="020B0604020202020204" pitchFamily="34" charset="0"/>
                </a:rPr>
                <a:t>(2 weeks)</a:t>
              </a:r>
            </a:p>
          </p:txBody>
        </p:sp>
        <p:sp>
          <p:nvSpPr>
            <p:cNvPr id="7" name="Rectangle 6">
              <a:extLst>
                <a:ext uri="{FF2B5EF4-FFF2-40B4-BE49-F238E27FC236}">
                  <a16:creationId xmlns:a16="http://schemas.microsoft.com/office/drawing/2014/main" id="{78E6DD2C-892E-1E7F-844C-69AAA64F2CE3}"/>
                </a:ext>
              </a:extLst>
            </p:cNvPr>
            <p:cNvSpPr/>
            <p:nvPr/>
          </p:nvSpPr>
          <p:spPr>
            <a:xfrm>
              <a:off x="2169566" y="2017165"/>
              <a:ext cx="1713692" cy="1481287"/>
            </a:xfrm>
            <a:prstGeom prst="rect">
              <a:avLst/>
            </a:prstGeom>
            <a:solidFill>
              <a:srgbClr val="880063"/>
            </a:solidFill>
            <a:ln w="12700" cap="flat" cmpd="sng" algn="ctr">
              <a:solidFill>
                <a:srgbClr val="000000"/>
              </a:solidFill>
              <a:prstDash val="solid"/>
              <a:miter lim="800000"/>
            </a:ln>
            <a:effectLst/>
          </p:spPr>
          <p:txBody>
            <a:bodyPr rtlCol="0" anchor="ctr"/>
            <a:lstStyle/>
            <a:p>
              <a:pPr algn="ctr" defTabSz="457097">
                <a:defRPr/>
              </a:pPr>
              <a:r>
                <a:rPr lang="en-US" sz="1400" kern="0">
                  <a:solidFill>
                    <a:schemeClr val="bg1"/>
                  </a:solidFill>
                  <a:cs typeface="Arial" panose="020B0604020202020204" pitchFamily="34" charset="0"/>
                </a:rPr>
                <a:t>Open-label optimized treatment and titration period</a:t>
              </a:r>
            </a:p>
            <a:p>
              <a:pPr algn="ctr" defTabSz="457097">
                <a:defRPr/>
              </a:pPr>
              <a:endParaRPr lang="en-US" sz="1400" kern="0">
                <a:solidFill>
                  <a:srgbClr val="000000"/>
                </a:solidFill>
                <a:cs typeface="Arial" panose="020B0604020202020204" pitchFamily="34" charset="0"/>
              </a:endParaRPr>
            </a:p>
          </p:txBody>
        </p:sp>
        <p:sp>
          <p:nvSpPr>
            <p:cNvPr id="8" name="TextBox 7">
              <a:extLst>
                <a:ext uri="{FF2B5EF4-FFF2-40B4-BE49-F238E27FC236}">
                  <a16:creationId xmlns:a16="http://schemas.microsoft.com/office/drawing/2014/main" id="{5251FB00-9F84-90D6-C73A-5AA40A92B1AD}"/>
                </a:ext>
              </a:extLst>
            </p:cNvPr>
            <p:cNvSpPr txBox="1"/>
            <p:nvPr/>
          </p:nvSpPr>
          <p:spPr>
            <a:xfrm>
              <a:off x="1964889" y="3512676"/>
              <a:ext cx="2088864" cy="1384995"/>
            </a:xfrm>
            <a:prstGeom prst="rect">
              <a:avLst/>
            </a:prstGeom>
            <a:noFill/>
          </p:spPr>
          <p:txBody>
            <a:bodyPr wrap="square" rtlCol="0">
              <a:spAutoFit/>
            </a:bodyPr>
            <a:lstStyle/>
            <a:p>
              <a:pPr algn="ctr" defTabSz="457097"/>
              <a:r>
                <a:rPr lang="en-US" sz="1400">
                  <a:solidFill>
                    <a:srgbClr val="000000"/>
                  </a:solidFill>
                  <a:cs typeface="Arial" panose="020B0604020202020204" pitchFamily="34" charset="0"/>
                </a:rPr>
                <a:t>Individualized titration </a:t>
              </a:r>
              <a:br>
                <a:rPr lang="en-US" sz="1400">
                  <a:solidFill>
                    <a:srgbClr val="000000"/>
                  </a:solidFill>
                  <a:cs typeface="Arial" panose="020B0604020202020204" pitchFamily="34" charset="0"/>
                </a:rPr>
              </a:br>
              <a:r>
                <a:rPr lang="en-US" sz="1400">
                  <a:solidFill>
                    <a:srgbClr val="000000"/>
                  </a:solidFill>
                  <a:cs typeface="Arial" panose="020B0604020202020204" pitchFamily="34" charset="0"/>
                </a:rPr>
                <a:t>and optimization to effective, tolerable LXB dose and tapering of anticataplectic(s)</a:t>
              </a:r>
              <a:r>
                <a:rPr lang="en-US" sz="1400" baseline="30000">
                  <a:solidFill>
                    <a:srgbClr val="000000"/>
                  </a:solidFill>
                  <a:cs typeface="Arial" panose="020B0604020202020204" pitchFamily="34" charset="0"/>
                </a:rPr>
                <a:t>a</a:t>
              </a:r>
              <a:r>
                <a:rPr lang="en-US" sz="1400">
                  <a:solidFill>
                    <a:srgbClr val="000000"/>
                  </a:solidFill>
                  <a:cs typeface="Arial" panose="020B0604020202020204" pitchFamily="34" charset="0"/>
                </a:rPr>
                <a:t> </a:t>
              </a:r>
            </a:p>
            <a:p>
              <a:pPr algn="ctr" defTabSz="457097"/>
              <a:r>
                <a:rPr lang="en-US" sz="1400" i="1">
                  <a:solidFill>
                    <a:srgbClr val="000000"/>
                  </a:solidFill>
                  <a:cs typeface="Arial" panose="020B0604020202020204" pitchFamily="34" charset="0"/>
                </a:rPr>
                <a:t>(12 weeks)</a:t>
              </a:r>
            </a:p>
          </p:txBody>
        </p:sp>
        <p:sp>
          <p:nvSpPr>
            <p:cNvPr id="9" name="Rectangle 8">
              <a:extLst>
                <a:ext uri="{FF2B5EF4-FFF2-40B4-BE49-F238E27FC236}">
                  <a16:creationId xmlns:a16="http://schemas.microsoft.com/office/drawing/2014/main" id="{B8190426-9BE1-845F-8923-C9273E29FF6C}"/>
                </a:ext>
              </a:extLst>
            </p:cNvPr>
            <p:cNvSpPr/>
            <p:nvPr/>
          </p:nvSpPr>
          <p:spPr>
            <a:xfrm>
              <a:off x="4118645" y="2003671"/>
              <a:ext cx="1149583" cy="1508276"/>
            </a:xfrm>
            <a:prstGeom prst="rect">
              <a:avLst/>
            </a:prstGeom>
            <a:solidFill>
              <a:srgbClr val="880063"/>
            </a:solidFill>
            <a:ln w="12700" cap="flat" cmpd="sng" algn="ctr">
              <a:solidFill>
                <a:srgbClr val="000000"/>
              </a:solidFill>
              <a:prstDash val="solid"/>
              <a:miter lim="800000"/>
            </a:ln>
            <a:effectLst/>
          </p:spPr>
          <p:txBody>
            <a:bodyPr rtlCol="0" anchor="ctr"/>
            <a:lstStyle/>
            <a:p>
              <a:pPr algn="ctr" defTabSz="457097">
                <a:defRPr/>
              </a:pPr>
              <a:r>
                <a:rPr lang="en-US" sz="1400" kern="0">
                  <a:solidFill>
                    <a:srgbClr val="FFFFFF">
                      <a:lumMod val="95000"/>
                    </a:srgbClr>
                  </a:solidFill>
                  <a:cs typeface="Arial" panose="020B0604020202020204" pitchFamily="34" charset="0"/>
                </a:rPr>
                <a:t>Stable-dose period</a:t>
              </a:r>
            </a:p>
          </p:txBody>
        </p:sp>
        <p:sp>
          <p:nvSpPr>
            <p:cNvPr id="10" name="TextBox 9">
              <a:extLst>
                <a:ext uri="{FF2B5EF4-FFF2-40B4-BE49-F238E27FC236}">
                  <a16:creationId xmlns:a16="http://schemas.microsoft.com/office/drawing/2014/main" id="{20479C6C-F7AC-A441-A358-335F5DB1F440}"/>
                </a:ext>
              </a:extLst>
            </p:cNvPr>
            <p:cNvSpPr txBox="1"/>
            <p:nvPr/>
          </p:nvSpPr>
          <p:spPr>
            <a:xfrm>
              <a:off x="3965366" y="3502221"/>
              <a:ext cx="1471358" cy="307777"/>
            </a:xfrm>
            <a:prstGeom prst="rect">
              <a:avLst/>
            </a:prstGeom>
            <a:noFill/>
          </p:spPr>
          <p:txBody>
            <a:bodyPr wrap="square" rtlCol="0">
              <a:spAutoFit/>
            </a:bodyPr>
            <a:lstStyle/>
            <a:p>
              <a:pPr algn="ctr" defTabSz="457097"/>
              <a:r>
                <a:rPr lang="en-US" sz="1400" i="1">
                  <a:solidFill>
                    <a:srgbClr val="000000"/>
                  </a:solidFill>
                  <a:cs typeface="Arial" panose="020B0604020202020204" pitchFamily="34" charset="0"/>
                </a:rPr>
                <a:t>(2 weeks)</a:t>
              </a:r>
            </a:p>
          </p:txBody>
        </p:sp>
        <p:sp>
          <p:nvSpPr>
            <p:cNvPr id="11" name="Rectangle 10">
              <a:extLst>
                <a:ext uri="{FF2B5EF4-FFF2-40B4-BE49-F238E27FC236}">
                  <a16:creationId xmlns:a16="http://schemas.microsoft.com/office/drawing/2014/main" id="{70D77E93-9F8F-0FCC-C99F-8D66B63DBB5E}"/>
                </a:ext>
              </a:extLst>
            </p:cNvPr>
            <p:cNvSpPr/>
            <p:nvPr/>
          </p:nvSpPr>
          <p:spPr>
            <a:xfrm>
              <a:off x="6179997" y="1603629"/>
              <a:ext cx="900076" cy="1158994"/>
            </a:xfrm>
            <a:prstGeom prst="rect">
              <a:avLst/>
            </a:prstGeom>
            <a:solidFill>
              <a:srgbClr val="870064"/>
            </a:solidFill>
            <a:ln w="12700" cap="flat" cmpd="sng" algn="ctr">
              <a:solidFill>
                <a:srgbClr val="000000"/>
              </a:solidFill>
              <a:prstDash val="solid"/>
              <a:miter lim="800000"/>
            </a:ln>
            <a:effectLst/>
          </p:spPr>
          <p:txBody>
            <a:bodyPr rtlCol="0" anchor="ctr"/>
            <a:lstStyle/>
            <a:p>
              <a:pPr algn="ctr" defTabSz="457097">
                <a:defRPr/>
              </a:pPr>
              <a:r>
                <a:rPr lang="en-US" sz="1400" kern="0">
                  <a:solidFill>
                    <a:srgbClr val="FFFFFF">
                      <a:lumMod val="95000"/>
                    </a:srgbClr>
                  </a:solidFill>
                  <a:cs typeface="Arial" panose="020B0604020202020204" pitchFamily="34" charset="0"/>
                </a:rPr>
                <a:t>LXB</a:t>
              </a:r>
            </a:p>
            <a:p>
              <a:pPr algn="ctr" defTabSz="457097">
                <a:defRPr/>
              </a:pPr>
              <a:r>
                <a:rPr lang="en-US" sz="1400" kern="0">
                  <a:solidFill>
                    <a:schemeClr val="bg1"/>
                  </a:solidFill>
                  <a:cs typeface="Arial" panose="020B0604020202020204" pitchFamily="34" charset="0"/>
                </a:rPr>
                <a:t>(stable dose)</a:t>
              </a:r>
            </a:p>
          </p:txBody>
        </p:sp>
        <p:sp>
          <p:nvSpPr>
            <p:cNvPr id="12" name="Rectangle 11">
              <a:extLst>
                <a:ext uri="{FF2B5EF4-FFF2-40B4-BE49-F238E27FC236}">
                  <a16:creationId xmlns:a16="http://schemas.microsoft.com/office/drawing/2014/main" id="{9F4FF7D5-265B-0837-3329-420B570E8564}"/>
                </a:ext>
              </a:extLst>
            </p:cNvPr>
            <p:cNvSpPr/>
            <p:nvPr/>
          </p:nvSpPr>
          <p:spPr>
            <a:xfrm>
              <a:off x="6179996" y="2768717"/>
              <a:ext cx="900078" cy="1158994"/>
            </a:xfrm>
            <a:prstGeom prst="rect">
              <a:avLst/>
            </a:prstGeom>
            <a:solidFill>
              <a:srgbClr val="4952A3">
                <a:lumMod val="75000"/>
              </a:srgbClr>
            </a:solidFill>
            <a:ln w="12700" cap="flat" cmpd="sng" algn="ctr">
              <a:solidFill>
                <a:schemeClr val="tx1"/>
              </a:solidFill>
              <a:prstDash val="solid"/>
              <a:miter lim="800000"/>
            </a:ln>
            <a:effectLst/>
          </p:spPr>
          <p:txBody>
            <a:bodyPr rtlCol="0" anchor="ctr"/>
            <a:lstStyle/>
            <a:p>
              <a:pPr algn="ctr" defTabSz="457097">
                <a:defRPr/>
              </a:pPr>
              <a:r>
                <a:rPr lang="en-US" sz="1400" kern="0">
                  <a:solidFill>
                    <a:srgbClr val="FFFFFF">
                      <a:lumMod val="95000"/>
                    </a:srgbClr>
                  </a:solidFill>
                  <a:cs typeface="Arial" panose="020B0604020202020204" pitchFamily="34" charset="0"/>
                </a:rPr>
                <a:t>Placebo</a:t>
              </a:r>
            </a:p>
          </p:txBody>
        </p:sp>
        <p:sp>
          <p:nvSpPr>
            <p:cNvPr id="13" name="Rectangle 12">
              <a:extLst>
                <a:ext uri="{FF2B5EF4-FFF2-40B4-BE49-F238E27FC236}">
                  <a16:creationId xmlns:a16="http://schemas.microsoft.com/office/drawing/2014/main" id="{8EABBB6E-8E13-BFE4-F1C5-14C4E6DACACD}"/>
                </a:ext>
              </a:extLst>
            </p:cNvPr>
            <p:cNvSpPr/>
            <p:nvPr/>
          </p:nvSpPr>
          <p:spPr>
            <a:xfrm>
              <a:off x="9143289" y="2052328"/>
              <a:ext cx="1159808" cy="1546977"/>
            </a:xfrm>
            <a:prstGeom prst="rect">
              <a:avLst/>
            </a:prstGeom>
            <a:solidFill>
              <a:srgbClr val="870064"/>
            </a:solidFill>
            <a:ln w="12700" cap="flat" cmpd="sng" algn="ctr">
              <a:solidFill>
                <a:srgbClr val="000000"/>
              </a:solidFill>
              <a:prstDash val="solid"/>
              <a:miter lim="800000"/>
            </a:ln>
            <a:effectLst/>
          </p:spPr>
          <p:txBody>
            <a:bodyPr rtlCol="0" anchor="ctr"/>
            <a:lstStyle/>
            <a:p>
              <a:pPr algn="ctr" defTabSz="457097">
                <a:defRPr/>
              </a:pPr>
              <a:r>
                <a:rPr lang="en-US" sz="1400" kern="0">
                  <a:solidFill>
                    <a:srgbClr val="FFFFFF">
                      <a:lumMod val="95000"/>
                    </a:srgbClr>
                  </a:solidFill>
                  <a:cs typeface="Arial" panose="020B0604020202020204" pitchFamily="34" charset="0"/>
                </a:rPr>
                <a:t>Safety follow-up period</a:t>
              </a:r>
            </a:p>
          </p:txBody>
        </p:sp>
        <p:sp>
          <p:nvSpPr>
            <p:cNvPr id="14" name="TextBox 13">
              <a:extLst>
                <a:ext uri="{FF2B5EF4-FFF2-40B4-BE49-F238E27FC236}">
                  <a16:creationId xmlns:a16="http://schemas.microsoft.com/office/drawing/2014/main" id="{6F3BBD63-50C6-6F64-87D7-30185EE24436}"/>
                </a:ext>
              </a:extLst>
            </p:cNvPr>
            <p:cNvSpPr txBox="1"/>
            <p:nvPr/>
          </p:nvSpPr>
          <p:spPr>
            <a:xfrm>
              <a:off x="9196409" y="3609320"/>
              <a:ext cx="1073727" cy="307777"/>
            </a:xfrm>
            <a:prstGeom prst="rect">
              <a:avLst/>
            </a:prstGeom>
            <a:noFill/>
          </p:spPr>
          <p:txBody>
            <a:bodyPr wrap="square" rtlCol="0">
              <a:spAutoFit/>
            </a:bodyPr>
            <a:lstStyle/>
            <a:p>
              <a:pPr algn="ctr" defTabSz="457097"/>
              <a:r>
                <a:rPr lang="en-US" sz="1400" i="1">
                  <a:solidFill>
                    <a:srgbClr val="000000"/>
                  </a:solidFill>
                  <a:cs typeface="Arial" panose="020B0604020202020204" pitchFamily="34" charset="0"/>
                </a:rPr>
                <a:t>(2 weeks)</a:t>
              </a:r>
            </a:p>
          </p:txBody>
        </p:sp>
        <p:sp>
          <p:nvSpPr>
            <p:cNvPr id="15" name="TextBox 14">
              <a:extLst>
                <a:ext uri="{FF2B5EF4-FFF2-40B4-BE49-F238E27FC236}">
                  <a16:creationId xmlns:a16="http://schemas.microsoft.com/office/drawing/2014/main" id="{80F2FDC0-D6D8-7404-EB2E-30A77E95781B}"/>
                </a:ext>
              </a:extLst>
            </p:cNvPr>
            <p:cNvSpPr txBox="1"/>
            <p:nvPr/>
          </p:nvSpPr>
          <p:spPr>
            <a:xfrm>
              <a:off x="5505526" y="1608892"/>
              <a:ext cx="215444" cy="2302511"/>
            </a:xfrm>
            <a:prstGeom prst="rect">
              <a:avLst/>
            </a:prstGeom>
            <a:noFill/>
          </p:spPr>
          <p:txBody>
            <a:bodyPr vert="vert270" wrap="square" lIns="0" rIns="0" rtlCol="0">
              <a:spAutoFit/>
            </a:bodyPr>
            <a:lstStyle/>
            <a:p>
              <a:pPr algn="ctr" defTabSz="457097"/>
              <a:r>
                <a:rPr lang="en-US" sz="1400" b="1">
                  <a:solidFill>
                    <a:srgbClr val="000000"/>
                  </a:solidFill>
                  <a:cs typeface="Arial" panose="020B0604020202020204" pitchFamily="34" charset="0"/>
                </a:rPr>
                <a:t>Randomization</a:t>
              </a:r>
            </a:p>
          </p:txBody>
        </p:sp>
        <p:cxnSp>
          <p:nvCxnSpPr>
            <p:cNvPr id="16" name="Straight Arrow Connector 15">
              <a:extLst>
                <a:ext uri="{FF2B5EF4-FFF2-40B4-BE49-F238E27FC236}">
                  <a16:creationId xmlns:a16="http://schemas.microsoft.com/office/drawing/2014/main" id="{F2DA959E-ED7C-12E4-801A-6CCB165D6D76}"/>
                </a:ext>
              </a:extLst>
            </p:cNvPr>
            <p:cNvCxnSpPr/>
            <p:nvPr/>
          </p:nvCxnSpPr>
          <p:spPr>
            <a:xfrm flipV="1">
              <a:off x="5275478" y="2757808"/>
              <a:ext cx="228533" cy="0"/>
            </a:xfrm>
            <a:prstGeom prst="straightConnector1">
              <a:avLst/>
            </a:prstGeom>
            <a:noFill/>
            <a:ln w="19050" cap="flat" cmpd="sng" algn="ctr">
              <a:solidFill>
                <a:srgbClr val="000000"/>
              </a:solidFill>
              <a:prstDash val="solid"/>
              <a:miter lim="800000"/>
              <a:tailEnd type="triangle"/>
            </a:ln>
            <a:effectLst/>
          </p:spPr>
        </p:cxnSp>
        <p:cxnSp>
          <p:nvCxnSpPr>
            <p:cNvPr id="17" name="Elbow Connector 20">
              <a:extLst>
                <a:ext uri="{FF2B5EF4-FFF2-40B4-BE49-F238E27FC236}">
                  <a16:creationId xmlns:a16="http://schemas.microsoft.com/office/drawing/2014/main" id="{20E77588-AE58-9EDE-6C06-46F9C612A855}"/>
                </a:ext>
              </a:extLst>
            </p:cNvPr>
            <p:cNvCxnSpPr>
              <a:cxnSpLocks/>
            </p:cNvCxnSpPr>
            <p:nvPr/>
          </p:nvCxnSpPr>
          <p:spPr>
            <a:xfrm flipV="1">
              <a:off x="5697829" y="2188106"/>
              <a:ext cx="482168" cy="575628"/>
            </a:xfrm>
            <a:prstGeom prst="bentConnector3">
              <a:avLst/>
            </a:prstGeom>
            <a:noFill/>
            <a:ln w="19050" cap="flat" cmpd="sng" algn="ctr">
              <a:solidFill>
                <a:srgbClr val="000000"/>
              </a:solidFill>
              <a:prstDash val="solid"/>
              <a:miter lim="800000"/>
              <a:tailEnd type="triangle"/>
            </a:ln>
            <a:effectLst/>
          </p:spPr>
        </p:cxnSp>
        <p:cxnSp>
          <p:nvCxnSpPr>
            <p:cNvPr id="18" name="Elbow Connector 21">
              <a:extLst>
                <a:ext uri="{FF2B5EF4-FFF2-40B4-BE49-F238E27FC236}">
                  <a16:creationId xmlns:a16="http://schemas.microsoft.com/office/drawing/2014/main" id="{C48855E7-2FBF-037C-B08A-F64D1FB59753}"/>
                </a:ext>
              </a:extLst>
            </p:cNvPr>
            <p:cNvCxnSpPr>
              <a:cxnSpLocks/>
            </p:cNvCxnSpPr>
            <p:nvPr/>
          </p:nvCxnSpPr>
          <p:spPr>
            <a:xfrm>
              <a:off x="5697829" y="2759260"/>
              <a:ext cx="482166" cy="575628"/>
            </a:xfrm>
            <a:prstGeom prst="bentConnector3">
              <a:avLst>
                <a:gd name="adj1" fmla="val 50000"/>
              </a:avLst>
            </a:prstGeom>
            <a:noFill/>
            <a:ln w="19050" cap="flat" cmpd="sng" algn="ctr">
              <a:solidFill>
                <a:srgbClr val="000000"/>
              </a:solidFill>
              <a:prstDash val="solid"/>
              <a:miter lim="800000"/>
              <a:tailEnd type="triangle"/>
            </a:ln>
            <a:effectLst/>
          </p:spPr>
        </p:cxnSp>
        <p:cxnSp>
          <p:nvCxnSpPr>
            <p:cNvPr id="19" name="Straight Arrow Connector 18">
              <a:extLst>
                <a:ext uri="{FF2B5EF4-FFF2-40B4-BE49-F238E27FC236}">
                  <a16:creationId xmlns:a16="http://schemas.microsoft.com/office/drawing/2014/main" id="{C422C791-6792-D5EF-B7B7-25A2EE6E99E3}"/>
                </a:ext>
              </a:extLst>
            </p:cNvPr>
            <p:cNvCxnSpPr/>
            <p:nvPr/>
          </p:nvCxnSpPr>
          <p:spPr>
            <a:xfrm>
              <a:off x="3886233" y="2757808"/>
              <a:ext cx="227072" cy="0"/>
            </a:xfrm>
            <a:prstGeom prst="straightConnector1">
              <a:avLst/>
            </a:prstGeom>
            <a:noFill/>
            <a:ln w="19050" cap="flat" cmpd="sng" algn="ctr">
              <a:solidFill>
                <a:srgbClr val="000000"/>
              </a:solidFill>
              <a:prstDash val="solid"/>
              <a:miter lim="800000"/>
              <a:tailEnd type="triangle"/>
            </a:ln>
            <a:effectLst/>
          </p:spPr>
        </p:cxnSp>
        <p:cxnSp>
          <p:nvCxnSpPr>
            <p:cNvPr id="20" name="Elbow Connector 24">
              <a:extLst>
                <a:ext uri="{FF2B5EF4-FFF2-40B4-BE49-F238E27FC236}">
                  <a16:creationId xmlns:a16="http://schemas.microsoft.com/office/drawing/2014/main" id="{40656435-33AC-2768-B7C5-17B73E4E746B}"/>
                </a:ext>
              </a:extLst>
            </p:cNvPr>
            <p:cNvCxnSpPr>
              <a:cxnSpLocks/>
              <a:endCxn id="23" idx="1"/>
            </p:cNvCxnSpPr>
            <p:nvPr/>
          </p:nvCxnSpPr>
          <p:spPr>
            <a:xfrm rot="16200000" flipH="1">
              <a:off x="6561694" y="3448432"/>
              <a:ext cx="1538936" cy="209484"/>
            </a:xfrm>
            <a:prstGeom prst="bentConnector2">
              <a:avLst/>
            </a:prstGeom>
            <a:noFill/>
            <a:ln w="19050" cap="flat" cmpd="sng" algn="ctr">
              <a:solidFill>
                <a:srgbClr val="000000"/>
              </a:solidFill>
              <a:prstDash val="solid"/>
              <a:miter lim="800000"/>
              <a:tailEnd type="triangle"/>
            </a:ln>
            <a:effectLst/>
          </p:spPr>
        </p:cxnSp>
        <p:cxnSp>
          <p:nvCxnSpPr>
            <p:cNvPr id="21" name="Elbow Connector 25">
              <a:extLst>
                <a:ext uri="{FF2B5EF4-FFF2-40B4-BE49-F238E27FC236}">
                  <a16:creationId xmlns:a16="http://schemas.microsoft.com/office/drawing/2014/main" id="{4FC277F6-147C-8D32-231D-86CCB6FC7549}"/>
                </a:ext>
              </a:extLst>
            </p:cNvPr>
            <p:cNvCxnSpPr/>
            <p:nvPr/>
          </p:nvCxnSpPr>
          <p:spPr>
            <a:xfrm flipV="1">
              <a:off x="8908772" y="2989830"/>
              <a:ext cx="228533" cy="1343132"/>
            </a:xfrm>
            <a:prstGeom prst="bentConnector3">
              <a:avLst>
                <a:gd name="adj1" fmla="val 40196"/>
              </a:avLst>
            </a:prstGeom>
            <a:noFill/>
            <a:ln w="19050" cap="flat" cmpd="sng" algn="ctr">
              <a:solidFill>
                <a:srgbClr val="000000"/>
              </a:solidFill>
              <a:prstDash val="solid"/>
              <a:miter lim="800000"/>
              <a:tailEnd type="triangle"/>
            </a:ln>
            <a:effectLst/>
          </p:spPr>
        </p:cxnSp>
        <p:sp>
          <p:nvSpPr>
            <p:cNvPr id="22" name="TextBox 21">
              <a:extLst>
                <a:ext uri="{FF2B5EF4-FFF2-40B4-BE49-F238E27FC236}">
                  <a16:creationId xmlns:a16="http://schemas.microsoft.com/office/drawing/2014/main" id="{EDBA9981-A139-7748-254C-BF19B580D0E7}"/>
                </a:ext>
              </a:extLst>
            </p:cNvPr>
            <p:cNvSpPr txBox="1"/>
            <p:nvPr/>
          </p:nvSpPr>
          <p:spPr>
            <a:xfrm>
              <a:off x="7446014" y="4904384"/>
              <a:ext cx="1471358" cy="307777"/>
            </a:xfrm>
            <a:prstGeom prst="rect">
              <a:avLst/>
            </a:prstGeom>
            <a:noFill/>
          </p:spPr>
          <p:txBody>
            <a:bodyPr wrap="square" rtlCol="0">
              <a:spAutoFit/>
            </a:bodyPr>
            <a:lstStyle/>
            <a:p>
              <a:pPr algn="ctr" defTabSz="457097"/>
              <a:r>
                <a:rPr lang="en-US" sz="1400" i="1">
                  <a:solidFill>
                    <a:srgbClr val="000000"/>
                  </a:solidFill>
                  <a:cs typeface="Arial" panose="020B0604020202020204" pitchFamily="34" charset="0"/>
                </a:rPr>
                <a:t>(24 weeks)</a:t>
              </a:r>
            </a:p>
          </p:txBody>
        </p:sp>
        <p:sp>
          <p:nvSpPr>
            <p:cNvPr id="23" name="Rectangle 22">
              <a:extLst>
                <a:ext uri="{FF2B5EF4-FFF2-40B4-BE49-F238E27FC236}">
                  <a16:creationId xmlns:a16="http://schemas.microsoft.com/office/drawing/2014/main" id="{0E7A999B-AEF6-DEF6-0866-29A580E4AE29}"/>
                </a:ext>
              </a:extLst>
            </p:cNvPr>
            <p:cNvSpPr/>
            <p:nvPr/>
          </p:nvSpPr>
          <p:spPr>
            <a:xfrm>
              <a:off x="7435904" y="3747715"/>
              <a:ext cx="1484080" cy="1149854"/>
            </a:xfrm>
            <a:prstGeom prst="rect">
              <a:avLst/>
            </a:prstGeom>
            <a:solidFill>
              <a:srgbClr val="870064"/>
            </a:solidFill>
            <a:ln w="12700" cap="flat" cmpd="sng" algn="ctr">
              <a:solidFill>
                <a:srgbClr val="000000"/>
              </a:solidFill>
              <a:prstDash val="solid"/>
              <a:miter lim="800000"/>
            </a:ln>
            <a:effectLst/>
          </p:spPr>
          <p:txBody>
            <a:bodyPr rtlCol="0" anchor="ctr"/>
            <a:lstStyle/>
            <a:p>
              <a:pPr algn="ctr" defTabSz="457097">
                <a:defRPr/>
              </a:pPr>
              <a:r>
                <a:rPr lang="en-US" sz="1400" kern="0">
                  <a:solidFill>
                    <a:srgbClr val="FFFFFF">
                      <a:lumMod val="95000"/>
                    </a:srgbClr>
                  </a:solidFill>
                  <a:cs typeface="Arial" panose="020B0604020202020204" pitchFamily="34" charset="0"/>
                </a:rPr>
                <a:t>Open-label safety extension period</a:t>
              </a:r>
            </a:p>
            <a:p>
              <a:pPr algn="ctr" defTabSz="457097">
                <a:defRPr/>
              </a:pPr>
              <a:r>
                <a:rPr lang="en-US" sz="1400" kern="0">
                  <a:solidFill>
                    <a:srgbClr val="FFFFFF">
                      <a:lumMod val="95000"/>
                    </a:srgbClr>
                  </a:solidFill>
                  <a:cs typeface="Arial" panose="020B0604020202020204" pitchFamily="34" charset="0"/>
                </a:rPr>
                <a:t>(optional)</a:t>
              </a:r>
            </a:p>
          </p:txBody>
        </p:sp>
      </p:grpSp>
      <p:sp>
        <p:nvSpPr>
          <p:cNvPr id="24" name="TextBox 23">
            <a:extLst>
              <a:ext uri="{FF2B5EF4-FFF2-40B4-BE49-F238E27FC236}">
                <a16:creationId xmlns:a16="http://schemas.microsoft.com/office/drawing/2014/main" id="{9F3D87FB-11E5-6C33-43A8-9307BAF2EBAC}"/>
              </a:ext>
            </a:extLst>
          </p:cNvPr>
          <p:cNvSpPr txBox="1"/>
          <p:nvPr/>
        </p:nvSpPr>
        <p:spPr>
          <a:xfrm>
            <a:off x="849773" y="6418555"/>
            <a:ext cx="11095300" cy="400110"/>
          </a:xfrm>
          <a:prstGeom prst="rect">
            <a:avLst/>
          </a:prstGeom>
          <a:noFill/>
        </p:spPr>
        <p:txBody>
          <a:bodyPr wrap="square" rtlCol="0">
            <a:spAutoFit/>
          </a:bodyPr>
          <a:lstStyle/>
          <a:p>
            <a:r>
              <a:rPr lang="en-GB" sz="1000" baseline="30000" err="1">
                <a:latin typeface="Avenir LT Std 55 Roman" panose="020B0703020203020204"/>
              </a:rPr>
              <a:t>a</a:t>
            </a:r>
            <a:r>
              <a:rPr lang="en-GB" sz="1000" err="1">
                <a:latin typeface="Avenir LT Std 55 Roman" panose="020B0703020203020204"/>
              </a:rPr>
              <a:t>Included</a:t>
            </a:r>
            <a:r>
              <a:rPr lang="en-GB" sz="1000">
                <a:latin typeface="Avenir LT Std 55 Roman" panose="020B0703020203020204"/>
              </a:rPr>
              <a:t> selective serotonin-norepinephrine reuptake inhibitors/selective norepinephrine reuptake inhibitors, tricyclic antidepressants, selective serotonin reuptake inhibitors, pitolisant, and antidepressants with other mechanisms of action. LXB, low-sodium oxybate.</a:t>
            </a:r>
          </a:p>
        </p:txBody>
      </p:sp>
      <p:sp>
        <p:nvSpPr>
          <p:cNvPr id="27" name="TextBox 26">
            <a:extLst>
              <a:ext uri="{FF2B5EF4-FFF2-40B4-BE49-F238E27FC236}">
                <a16:creationId xmlns:a16="http://schemas.microsoft.com/office/drawing/2014/main" id="{BE00A5A7-61A4-E77B-9173-73B87AE86D15}"/>
              </a:ext>
            </a:extLst>
          </p:cNvPr>
          <p:cNvSpPr txBox="1"/>
          <p:nvPr/>
        </p:nvSpPr>
        <p:spPr>
          <a:xfrm>
            <a:off x="824304" y="4656054"/>
            <a:ext cx="10727229" cy="1812163"/>
          </a:xfrm>
          <a:prstGeom prst="rect">
            <a:avLst/>
          </a:prstGeom>
          <a:noFill/>
        </p:spPr>
        <p:txBody>
          <a:bodyPr wrap="square">
            <a:spAutoFit/>
          </a:bodyPr>
          <a:lstStyle/>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US" b="1" i="0" u="sng" strike="noStrike" kern="1200" cap="none" spc="0" normalizeH="0" baseline="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Primary efficacy endpoint</a:t>
            </a:r>
            <a:r>
              <a:rPr kumimoji="0" lang="en-US" b="1" i="0" u="none" strike="noStrike" kern="1200" cap="none" spc="0" normalizeH="0" baseline="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 </a:t>
            </a:r>
            <a:r>
              <a:rPr kumimoji="0" lang="en-US" i="0" u="none" strike="noStrike" kern="1200" cap="none" spc="0" normalizeH="0" baseline="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change in weekly number of cataplexy attacks from stable-dose period (SDP) to double-blind randomized withdrawal period (DBRWP) </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US" b="1" i="0" u="sng" strike="noStrike" kern="1200" cap="none" spc="0" normalizeH="0" baseline="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Key secondary efficacy endpoint</a:t>
            </a:r>
            <a:r>
              <a:rPr kumimoji="0" lang="en-US" b="1" i="0" u="none" strike="noStrike" kern="1200" cap="none" spc="0" normalizeH="0" baseline="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 </a:t>
            </a:r>
            <a:r>
              <a:rPr kumimoji="0" lang="en-US" i="0" u="none" strike="noStrike" kern="1200" cap="none" spc="0" normalizeH="0" baseline="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change in Epworth Sleepiness Scale (ESS) from end of SDP to end of DBRWP</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US" b="1" i="0" u="sng" strike="noStrike" kern="1200" cap="none" spc="0" normalizeH="0" baseline="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Additional efficacy </a:t>
            </a:r>
            <a:r>
              <a:rPr kumimoji="0" lang="en-US" b="1" i="0" u="sng" kern="1200" cap="none" spc="0" normalizeH="0" baseline="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assessment</a:t>
            </a:r>
            <a:r>
              <a:rPr kumimoji="0" lang="en-US" b="1" i="0" u="none" strike="noStrike" kern="1200" cap="none" spc="0" normalizeH="0" baseline="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 </a:t>
            </a:r>
            <a:r>
              <a:rPr kumimoji="0" lang="en-US" i="0" u="none" strike="noStrike" kern="1200" cap="none" spc="0" normalizeH="0" baseline="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Patient Global Impression of Change (PGIc)</a:t>
            </a:r>
            <a:endParaRPr kumimoji="0" lang="en-US" i="0" u="none" strike="sngStrike" kern="1200" cap="none" spc="0" normalizeH="0" baseline="0" noProof="0" dirty="0">
              <a:ln>
                <a:noFill/>
              </a:ln>
              <a:solidFill>
                <a:srgbClr val="FF0000"/>
              </a:solidFill>
              <a:effectLst/>
              <a:highlight>
                <a:srgbClr val="00FF00"/>
              </a:highlight>
              <a:uLnTx/>
              <a:uFillTx/>
              <a:latin typeface="Avenir LT Std 55 Roman" panose="020B0703020203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n-US" b="1" i="0" u="sng" strike="noStrike" kern="1200" cap="none" spc="0" normalizeH="0" baseline="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Safety assessments</a:t>
            </a:r>
            <a:r>
              <a:rPr kumimoji="0" lang="en-US" b="1" i="0" strike="noStrike" kern="1200" cap="none" spc="0" normalizeH="0" baseline="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 </a:t>
            </a:r>
            <a:r>
              <a:rPr kumimoji="0" lang="en-US" i="0" u="none" strike="noStrike" kern="1200" cap="none" spc="0" normalizeH="0" baseline="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included Patient Health Questionnaire–9 (PHQ-9), Columbia-Suicide Severity Rating Scale (C-SSRS), incidence of treatment-emergent adverse events (TEAEs) </a:t>
            </a:r>
          </a:p>
        </p:txBody>
      </p:sp>
    </p:spTree>
    <p:extLst>
      <p:ext uri="{BB962C8B-B14F-4D97-AF65-F5344CB8AC3E}">
        <p14:creationId xmlns:p14="http://schemas.microsoft.com/office/powerpoint/2010/main" val="339697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2E295-3BEF-B3D7-2845-DD19DC54F97A}"/>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C1D06B9-9353-F598-923C-584E5E2723BD}"/>
              </a:ext>
            </a:extLst>
          </p:cNvPr>
          <p:cNvGraphicFramePr>
            <a:graphicFrameLocks noGrp="1"/>
          </p:cNvGraphicFramePr>
          <p:nvPr>
            <p:ph sz="half" idx="1"/>
            <p:extLst>
              <p:ext uri="{D42A27DB-BD31-4B8C-83A1-F6EECF244321}">
                <p14:modId xmlns:p14="http://schemas.microsoft.com/office/powerpoint/2010/main" val="1034582598"/>
              </p:ext>
            </p:extLst>
          </p:nvPr>
        </p:nvGraphicFramePr>
        <p:xfrm>
          <a:off x="928257" y="2043536"/>
          <a:ext cx="10058400" cy="3790950"/>
        </p:xfrm>
        <a:graphic>
          <a:graphicData uri="http://schemas.openxmlformats.org/drawingml/2006/table">
            <a:tbl>
              <a:tblPr firstRow="1" bandRow="1">
                <a:tableStyleId>{5C22544A-7EE6-4342-B048-85BDC9FD1C3A}</a:tableStyleId>
              </a:tblPr>
              <a:tblGrid>
                <a:gridCol w="7283823">
                  <a:extLst>
                    <a:ext uri="{9D8B030D-6E8A-4147-A177-3AD203B41FA5}">
                      <a16:colId xmlns:a16="http://schemas.microsoft.com/office/drawing/2014/main" val="107871390"/>
                    </a:ext>
                  </a:extLst>
                </a:gridCol>
                <a:gridCol w="2774577">
                  <a:extLst>
                    <a:ext uri="{9D8B030D-6E8A-4147-A177-3AD203B41FA5}">
                      <a16:colId xmlns:a16="http://schemas.microsoft.com/office/drawing/2014/main" val="2942763914"/>
                    </a:ext>
                  </a:extLst>
                </a:gridCol>
              </a:tblGrid>
              <a:tr h="490536">
                <a:tc>
                  <a:txBody>
                    <a:bodyPr/>
                    <a:lstStyle/>
                    <a:p>
                      <a:pPr marL="0" marR="0" algn="l">
                        <a:lnSpc>
                          <a:spcPct val="100000"/>
                        </a:lnSpc>
                        <a:spcBef>
                          <a:spcPts val="0"/>
                        </a:spcBef>
                        <a:spcAft>
                          <a:spcPts val="0"/>
                        </a:spcAft>
                        <a:tabLst>
                          <a:tab pos="0" algn="l"/>
                          <a:tab pos="0" algn="l"/>
                          <a:tab pos="457200" algn="l"/>
                        </a:tabLst>
                      </a:pPr>
                      <a:r>
                        <a:rPr lang="en-US" sz="1600" b="1">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Concurrent or Past Psychiatric or Neurologic </a:t>
                      </a:r>
                      <a:r>
                        <a:rPr lang="en-US" sz="1600" b="1" err="1">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Comorbidities</a:t>
                      </a:r>
                      <a:r>
                        <a:rPr lang="en-US" sz="1600" b="1" baseline="30000" err="1">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a,b</a:t>
                      </a:r>
                      <a:endParaRPr lang="en-US" sz="1600" baseline="3000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T="9525" marB="0" anchor="ctr"/>
                </a:tc>
                <a:tc>
                  <a:txBody>
                    <a:bodyPr/>
                    <a:lstStyle/>
                    <a:p>
                      <a:pPr marL="0" marR="0" algn="ctr">
                        <a:lnSpc>
                          <a:spcPct val="100000"/>
                        </a:lnSpc>
                        <a:spcBef>
                          <a:spcPts val="0"/>
                        </a:spcBef>
                        <a:spcAft>
                          <a:spcPts val="0"/>
                        </a:spcAft>
                        <a:tabLst>
                          <a:tab pos="0" algn="l"/>
                        </a:tabLst>
                      </a:pPr>
                      <a:r>
                        <a:rPr lang="en-US" sz="1600" b="1">
                          <a:solidFill>
                            <a:srgbClr val="FFFFFF"/>
                          </a:solidFill>
                          <a:effectLst/>
                          <a:latin typeface="Avenir LT Std 55 Roman" panose="020B0703020203020204"/>
                          <a:ea typeface="Times New Roman" panose="02020603050405020304" pitchFamily="18" charset="0"/>
                          <a:cs typeface="Times New Roman"/>
                        </a:rPr>
                        <a:t>Total N=84</a:t>
                      </a:r>
                      <a:r>
                        <a:rPr lang="en-US" sz="1600" b="1" baseline="30000">
                          <a:solidFill>
                            <a:srgbClr val="FFFFFF"/>
                          </a:solidFill>
                          <a:effectLst/>
                          <a:latin typeface="Avenir LT Std 55 Roman" panose="020B0703020203020204"/>
                          <a:ea typeface="Times New Roman" panose="02020603050405020304" pitchFamily="18" charset="0"/>
                          <a:cs typeface="Times New Roman"/>
                        </a:rPr>
                        <a:t>c</a:t>
                      </a:r>
                    </a:p>
                    <a:p>
                      <a:pPr marL="0" marR="0" lvl="0" algn="ctr">
                        <a:lnSpc>
                          <a:spcPct val="100000"/>
                        </a:lnSpc>
                        <a:spcBef>
                          <a:spcPts val="0"/>
                        </a:spcBef>
                        <a:spcAft>
                          <a:spcPts val="0"/>
                        </a:spcAft>
                        <a:buNone/>
                      </a:pPr>
                      <a:r>
                        <a:rPr lang="en-US" sz="1600" b="1" kern="1200">
                          <a:solidFill>
                            <a:schemeClr val="bg1"/>
                          </a:solidFill>
                          <a:effectLst/>
                          <a:latin typeface="Avenir LT Std 55 Roman" panose="020B0703020203020204"/>
                          <a:ea typeface="Times New Roman" panose="02020603050405020304" pitchFamily="18" charset="0"/>
                          <a:cs typeface="Times New Roman"/>
                        </a:rPr>
                        <a:t>n (%)</a:t>
                      </a:r>
                    </a:p>
                  </a:txBody>
                  <a:tcPr marT="9525" marB="0" anchor="ctr"/>
                </a:tc>
                <a:extLst>
                  <a:ext uri="{0D108BD9-81ED-4DB2-BD59-A6C34878D82A}">
                    <a16:rowId xmlns:a16="http://schemas.microsoft.com/office/drawing/2014/main" val="188094607"/>
                  </a:ext>
                </a:extLst>
              </a:tr>
              <a:tr h="246888">
                <a:tc>
                  <a:txBody>
                    <a:bodyPr/>
                    <a:lstStyle/>
                    <a:p>
                      <a:pPr marL="0" marR="0">
                        <a:lnSpc>
                          <a:spcPct val="100000"/>
                        </a:lnSpc>
                        <a:spcBef>
                          <a:spcPts val="0"/>
                        </a:spcBef>
                        <a:spcAft>
                          <a:spcPts val="0"/>
                        </a:spcAft>
                        <a:tabLst>
                          <a:tab pos="0" algn="l"/>
                        </a:tabLst>
                      </a:pPr>
                      <a:r>
                        <a:rPr lang="en-US" sz="160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Depression</a:t>
                      </a:r>
                      <a:endParaRPr lang="en-US" sz="1600">
                        <a:effectLst/>
                        <a:latin typeface="Avenir LT Std 55 Roman" panose="020B0703020203020204"/>
                        <a:ea typeface="Times New Roman" panose="02020603050405020304" pitchFamily="18" charset="0"/>
                        <a:cs typeface="Times New Roman" panose="02020603050405020304" pitchFamily="18" charset="0"/>
                      </a:endParaRPr>
                    </a:p>
                  </a:txBody>
                  <a:tcPr marT="9525" marB="0" anchor="ctr"/>
                </a:tc>
                <a:tc>
                  <a:txBody>
                    <a:bodyPr/>
                    <a:lstStyle/>
                    <a:p>
                      <a:pPr marL="0" marR="0" algn="ctr">
                        <a:lnSpc>
                          <a:spcPct val="100000"/>
                        </a:lnSpc>
                        <a:spcBef>
                          <a:spcPts val="0"/>
                        </a:spcBef>
                        <a:spcAft>
                          <a:spcPts val="0"/>
                        </a:spcAft>
                      </a:pPr>
                      <a:r>
                        <a:rPr lang="en-US" sz="1600" kern="1200">
                          <a:solidFill>
                            <a:srgbClr val="000000"/>
                          </a:solidFill>
                          <a:effectLst/>
                          <a:latin typeface="Avenir LT Std 55 Roman" panose="020B0703020203020204"/>
                          <a:ea typeface="Times New Roman" panose="02020603050405020304" pitchFamily="18" charset="0"/>
                          <a:cs typeface="Times New Roman"/>
                        </a:rPr>
                        <a:t>26 (31.0)</a:t>
                      </a:r>
                    </a:p>
                  </a:txBody>
                  <a:tcPr marT="9525" marB="0" anchor="ctr"/>
                </a:tc>
                <a:extLst>
                  <a:ext uri="{0D108BD9-81ED-4DB2-BD59-A6C34878D82A}">
                    <a16:rowId xmlns:a16="http://schemas.microsoft.com/office/drawing/2014/main" val="4060311272"/>
                  </a:ext>
                </a:extLst>
              </a:tr>
              <a:tr h="246888">
                <a:tc>
                  <a:txBody>
                    <a:bodyPr/>
                    <a:lstStyle/>
                    <a:p>
                      <a:pPr marL="0" marR="0">
                        <a:lnSpc>
                          <a:spcPct val="100000"/>
                        </a:lnSpc>
                        <a:spcBef>
                          <a:spcPts val="0"/>
                        </a:spcBef>
                        <a:spcAft>
                          <a:spcPts val="0"/>
                        </a:spcAft>
                        <a:tabLst>
                          <a:tab pos="0" algn="l"/>
                        </a:tabLst>
                      </a:pPr>
                      <a:r>
                        <a:rPr lang="en-US" sz="160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Migraine</a:t>
                      </a:r>
                      <a:endParaRPr lang="en-US" sz="1600">
                        <a:effectLst/>
                        <a:latin typeface="Avenir LT Std 55 Roman" panose="020B0703020203020204"/>
                        <a:ea typeface="Times New Roman" panose="02020603050405020304" pitchFamily="18" charset="0"/>
                        <a:cs typeface="Times New Roman" panose="02020603050405020304" pitchFamily="18" charset="0"/>
                      </a:endParaRPr>
                    </a:p>
                  </a:txBody>
                  <a:tcPr marT="9525" marB="0" anchor="ctr"/>
                </a:tc>
                <a:tc>
                  <a:txBody>
                    <a:bodyPr/>
                    <a:lstStyle/>
                    <a:p>
                      <a:pPr marL="0" marR="0" algn="ctr">
                        <a:lnSpc>
                          <a:spcPct val="100000"/>
                        </a:lnSpc>
                        <a:spcBef>
                          <a:spcPts val="0"/>
                        </a:spcBef>
                        <a:spcAft>
                          <a:spcPts val="0"/>
                        </a:spcAft>
                      </a:pPr>
                      <a:r>
                        <a:rPr lang="en-US" sz="1600" kern="1200">
                          <a:solidFill>
                            <a:srgbClr val="000000"/>
                          </a:solidFill>
                          <a:effectLst/>
                          <a:latin typeface="Avenir LT Std 55 Roman" panose="020B0703020203020204"/>
                          <a:ea typeface="Times New Roman" panose="02020603050405020304" pitchFamily="18" charset="0"/>
                          <a:cs typeface="Times New Roman"/>
                        </a:rPr>
                        <a:t>25 (29.8)</a:t>
                      </a:r>
                    </a:p>
                  </a:txBody>
                  <a:tcPr marT="9525" marB="0" anchor="ctr"/>
                </a:tc>
                <a:extLst>
                  <a:ext uri="{0D108BD9-81ED-4DB2-BD59-A6C34878D82A}">
                    <a16:rowId xmlns:a16="http://schemas.microsoft.com/office/drawing/2014/main" val="2875717402"/>
                  </a:ext>
                </a:extLst>
              </a:tr>
              <a:tr h="246888">
                <a:tc>
                  <a:txBody>
                    <a:bodyPr/>
                    <a:lstStyle/>
                    <a:p>
                      <a:pPr marL="0" marR="0">
                        <a:lnSpc>
                          <a:spcPct val="100000"/>
                        </a:lnSpc>
                        <a:spcBef>
                          <a:spcPts val="0"/>
                        </a:spcBef>
                        <a:spcAft>
                          <a:spcPts val="0"/>
                        </a:spcAft>
                        <a:tabLst>
                          <a:tab pos="0" algn="l"/>
                        </a:tabLst>
                      </a:pPr>
                      <a:r>
                        <a:rPr lang="en-US" sz="160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Anxiety</a:t>
                      </a:r>
                      <a:endParaRPr lang="en-US" sz="1600">
                        <a:effectLst/>
                        <a:latin typeface="Avenir LT Std 55 Roman" panose="020B0703020203020204"/>
                        <a:ea typeface="Times New Roman" panose="02020603050405020304" pitchFamily="18" charset="0"/>
                        <a:cs typeface="Times New Roman" panose="02020603050405020304" pitchFamily="18" charset="0"/>
                      </a:endParaRPr>
                    </a:p>
                  </a:txBody>
                  <a:tcPr marT="9525" marB="0" anchor="ctr"/>
                </a:tc>
                <a:tc>
                  <a:txBody>
                    <a:bodyPr/>
                    <a:lstStyle/>
                    <a:p>
                      <a:pPr marL="0" marR="0" algn="ctr">
                        <a:lnSpc>
                          <a:spcPct val="100000"/>
                        </a:lnSpc>
                        <a:spcBef>
                          <a:spcPts val="0"/>
                        </a:spcBef>
                        <a:spcAft>
                          <a:spcPts val="0"/>
                        </a:spcAft>
                      </a:pPr>
                      <a:r>
                        <a:rPr lang="en-US" sz="1600" kern="1200">
                          <a:solidFill>
                            <a:srgbClr val="000000"/>
                          </a:solidFill>
                          <a:effectLst/>
                          <a:latin typeface="Avenir LT Std 55 Roman" panose="020B0703020203020204"/>
                          <a:ea typeface="Times New Roman" panose="02020603050405020304" pitchFamily="18" charset="0"/>
                          <a:cs typeface="Times New Roman"/>
                        </a:rPr>
                        <a:t>22 (26.2)</a:t>
                      </a:r>
                    </a:p>
                  </a:txBody>
                  <a:tcPr marT="9525" marB="0" anchor="ctr"/>
                </a:tc>
                <a:extLst>
                  <a:ext uri="{0D108BD9-81ED-4DB2-BD59-A6C34878D82A}">
                    <a16:rowId xmlns:a16="http://schemas.microsoft.com/office/drawing/2014/main" val="534253499"/>
                  </a:ext>
                </a:extLst>
              </a:tr>
              <a:tr h="246888">
                <a:tc>
                  <a:txBody>
                    <a:bodyPr/>
                    <a:lstStyle/>
                    <a:p>
                      <a:pPr marL="0" marR="0">
                        <a:lnSpc>
                          <a:spcPct val="100000"/>
                        </a:lnSpc>
                        <a:spcBef>
                          <a:spcPts val="0"/>
                        </a:spcBef>
                        <a:spcAft>
                          <a:spcPts val="0"/>
                        </a:spcAft>
                        <a:tabLst>
                          <a:tab pos="0" algn="l"/>
                        </a:tabLst>
                      </a:pPr>
                      <a:r>
                        <a:rPr lang="en-US" sz="160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Headache</a:t>
                      </a:r>
                      <a:endParaRPr lang="en-US" sz="1600">
                        <a:effectLst/>
                        <a:latin typeface="Avenir LT Std 55 Roman" panose="020B0703020203020204"/>
                        <a:ea typeface="Times New Roman" panose="02020603050405020304" pitchFamily="18" charset="0"/>
                        <a:cs typeface="Times New Roman" panose="02020603050405020304" pitchFamily="18" charset="0"/>
                      </a:endParaRPr>
                    </a:p>
                  </a:txBody>
                  <a:tcPr marT="9525" marB="0" anchor="ctr"/>
                </a:tc>
                <a:tc>
                  <a:txBody>
                    <a:bodyPr/>
                    <a:lstStyle/>
                    <a:p>
                      <a:pPr marL="0" marR="0" algn="ctr">
                        <a:lnSpc>
                          <a:spcPct val="100000"/>
                        </a:lnSpc>
                        <a:spcBef>
                          <a:spcPts val="0"/>
                        </a:spcBef>
                        <a:spcAft>
                          <a:spcPts val="0"/>
                        </a:spcAft>
                      </a:pPr>
                      <a:r>
                        <a:rPr lang="en-US" sz="1600" kern="1200">
                          <a:solidFill>
                            <a:srgbClr val="000000"/>
                          </a:solidFill>
                          <a:effectLst/>
                          <a:latin typeface="Avenir LT Std 55 Roman" panose="020B0703020203020204"/>
                          <a:ea typeface="Times New Roman" panose="02020603050405020304" pitchFamily="18" charset="0"/>
                          <a:cs typeface="Times New Roman"/>
                        </a:rPr>
                        <a:t>15 (17.9)</a:t>
                      </a:r>
                    </a:p>
                  </a:txBody>
                  <a:tcPr marT="9525" marB="0" anchor="ctr"/>
                </a:tc>
                <a:extLst>
                  <a:ext uri="{0D108BD9-81ED-4DB2-BD59-A6C34878D82A}">
                    <a16:rowId xmlns:a16="http://schemas.microsoft.com/office/drawing/2014/main" val="1224638492"/>
                  </a:ext>
                </a:extLst>
              </a:tr>
              <a:tr h="246888">
                <a:tc>
                  <a:txBody>
                    <a:bodyPr/>
                    <a:lstStyle/>
                    <a:p>
                      <a:pPr marL="0" marR="0">
                        <a:lnSpc>
                          <a:spcPct val="100000"/>
                        </a:lnSpc>
                        <a:spcBef>
                          <a:spcPts val="0"/>
                        </a:spcBef>
                        <a:spcAft>
                          <a:spcPts val="0"/>
                        </a:spcAft>
                        <a:tabLst>
                          <a:tab pos="0" algn="l"/>
                        </a:tabLst>
                      </a:pPr>
                      <a:r>
                        <a:rPr lang="en-US" sz="160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Carpal tunnel syndrome</a:t>
                      </a:r>
                      <a:endParaRPr lang="en-US" sz="1600">
                        <a:effectLst/>
                        <a:latin typeface="Avenir LT Std 55 Roman" panose="020B0703020203020204"/>
                        <a:ea typeface="Times New Roman" panose="02020603050405020304" pitchFamily="18" charset="0"/>
                        <a:cs typeface="Times New Roman" panose="02020603050405020304" pitchFamily="18" charset="0"/>
                      </a:endParaRPr>
                    </a:p>
                  </a:txBody>
                  <a:tcPr marT="9525" marB="0" anchor="ctr"/>
                </a:tc>
                <a:tc>
                  <a:txBody>
                    <a:bodyPr/>
                    <a:lstStyle/>
                    <a:p>
                      <a:pPr marL="0" marR="0" algn="ctr">
                        <a:lnSpc>
                          <a:spcPct val="100000"/>
                        </a:lnSpc>
                        <a:spcBef>
                          <a:spcPts val="0"/>
                        </a:spcBef>
                        <a:spcAft>
                          <a:spcPts val="0"/>
                        </a:spcAft>
                      </a:pPr>
                      <a:r>
                        <a:rPr lang="en-US" sz="1600" kern="1200">
                          <a:solidFill>
                            <a:srgbClr val="000000"/>
                          </a:solidFill>
                          <a:effectLst/>
                          <a:latin typeface="Avenir LT Std 55 Roman" panose="020B0703020203020204"/>
                          <a:ea typeface="Times New Roman" panose="02020603050405020304" pitchFamily="18" charset="0"/>
                          <a:cs typeface="Times New Roman"/>
                        </a:rPr>
                        <a:t>5 (6.0)</a:t>
                      </a:r>
                    </a:p>
                  </a:txBody>
                  <a:tcPr marT="9525" marB="0" anchor="ctr"/>
                </a:tc>
                <a:extLst>
                  <a:ext uri="{0D108BD9-81ED-4DB2-BD59-A6C34878D82A}">
                    <a16:rowId xmlns:a16="http://schemas.microsoft.com/office/drawing/2014/main" val="766762398"/>
                  </a:ext>
                </a:extLst>
              </a:tr>
              <a:tr h="246888">
                <a:tc>
                  <a:txBody>
                    <a:bodyPr/>
                    <a:lstStyle/>
                    <a:p>
                      <a:pPr marL="0" marR="0">
                        <a:lnSpc>
                          <a:spcPct val="100000"/>
                        </a:lnSpc>
                        <a:spcBef>
                          <a:spcPts val="0"/>
                        </a:spcBef>
                        <a:spcAft>
                          <a:spcPts val="0"/>
                        </a:spcAft>
                        <a:tabLst>
                          <a:tab pos="0" algn="l"/>
                        </a:tabLst>
                      </a:pPr>
                      <a:r>
                        <a:rPr lang="en-US" sz="160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Adjustment disorder with depressed mood </a:t>
                      </a:r>
                      <a:endParaRPr lang="en-US" sz="1600">
                        <a:effectLst/>
                        <a:latin typeface="Avenir LT Std 55 Roman" panose="020B0703020203020204"/>
                        <a:ea typeface="Times New Roman" panose="02020603050405020304" pitchFamily="18" charset="0"/>
                        <a:cs typeface="Times New Roman" panose="02020603050405020304" pitchFamily="18" charset="0"/>
                      </a:endParaRPr>
                    </a:p>
                  </a:txBody>
                  <a:tcPr marT="9525" marB="0" anchor="ctr"/>
                </a:tc>
                <a:tc>
                  <a:txBody>
                    <a:bodyPr/>
                    <a:lstStyle/>
                    <a:p>
                      <a:pPr marL="0" marR="0" algn="ctr">
                        <a:lnSpc>
                          <a:spcPct val="100000"/>
                        </a:lnSpc>
                        <a:spcBef>
                          <a:spcPts val="0"/>
                        </a:spcBef>
                        <a:spcAft>
                          <a:spcPts val="0"/>
                        </a:spcAft>
                      </a:pPr>
                      <a:r>
                        <a:rPr lang="en-US" sz="1600" kern="1200">
                          <a:solidFill>
                            <a:srgbClr val="000000"/>
                          </a:solidFill>
                          <a:effectLst/>
                          <a:latin typeface="Avenir LT Std 55 Roman" panose="020B0703020203020204"/>
                          <a:ea typeface="Times New Roman" panose="02020603050405020304" pitchFamily="18" charset="0"/>
                          <a:cs typeface="Times New Roman"/>
                        </a:rPr>
                        <a:t>4 (4.8)</a:t>
                      </a:r>
                    </a:p>
                  </a:txBody>
                  <a:tcPr marT="9525" marB="0" anchor="ctr"/>
                </a:tc>
                <a:extLst>
                  <a:ext uri="{0D108BD9-81ED-4DB2-BD59-A6C34878D82A}">
                    <a16:rowId xmlns:a16="http://schemas.microsoft.com/office/drawing/2014/main" val="4199317123"/>
                  </a:ext>
                </a:extLst>
              </a:tr>
              <a:tr h="246888">
                <a:tc>
                  <a:txBody>
                    <a:bodyPr/>
                    <a:lstStyle/>
                    <a:p>
                      <a:pPr marL="0" marR="0">
                        <a:lnSpc>
                          <a:spcPct val="100000"/>
                        </a:lnSpc>
                        <a:spcBef>
                          <a:spcPts val="0"/>
                        </a:spcBef>
                        <a:spcAft>
                          <a:spcPts val="0"/>
                        </a:spcAft>
                        <a:tabLst>
                          <a:tab pos="0" algn="l"/>
                        </a:tabLst>
                      </a:pPr>
                      <a:r>
                        <a:rPr lang="en-US" sz="160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Attention-deficit/hyperactivity disorder </a:t>
                      </a:r>
                      <a:endParaRPr lang="en-US" sz="1600">
                        <a:effectLst/>
                        <a:latin typeface="Avenir LT Std 55 Roman" panose="020B0703020203020204"/>
                        <a:ea typeface="Times New Roman" panose="02020603050405020304" pitchFamily="18" charset="0"/>
                        <a:cs typeface="Times New Roman" panose="02020603050405020304" pitchFamily="18" charset="0"/>
                      </a:endParaRPr>
                    </a:p>
                  </a:txBody>
                  <a:tcPr marT="9525" marB="0" anchor="ctr"/>
                </a:tc>
                <a:tc>
                  <a:txBody>
                    <a:bodyPr/>
                    <a:lstStyle/>
                    <a:p>
                      <a:pPr marL="0" marR="0" algn="ctr">
                        <a:lnSpc>
                          <a:spcPct val="100000"/>
                        </a:lnSpc>
                        <a:spcBef>
                          <a:spcPts val="0"/>
                        </a:spcBef>
                        <a:spcAft>
                          <a:spcPts val="0"/>
                        </a:spcAft>
                      </a:pPr>
                      <a:r>
                        <a:rPr lang="en-US" sz="1600" kern="1200">
                          <a:solidFill>
                            <a:srgbClr val="000000"/>
                          </a:solidFill>
                          <a:effectLst/>
                          <a:latin typeface="Avenir LT Std 55 Roman" panose="020B0703020203020204"/>
                          <a:ea typeface="Times New Roman" panose="02020603050405020304" pitchFamily="18" charset="0"/>
                          <a:cs typeface="Times New Roman"/>
                        </a:rPr>
                        <a:t>3 (3.6)</a:t>
                      </a:r>
                    </a:p>
                  </a:txBody>
                  <a:tcPr marT="9525" marB="0" anchor="ctr"/>
                </a:tc>
                <a:extLst>
                  <a:ext uri="{0D108BD9-81ED-4DB2-BD59-A6C34878D82A}">
                    <a16:rowId xmlns:a16="http://schemas.microsoft.com/office/drawing/2014/main" val="793172992"/>
                  </a:ext>
                </a:extLst>
              </a:tr>
              <a:tr h="246888">
                <a:tc>
                  <a:txBody>
                    <a:bodyPr/>
                    <a:lstStyle/>
                    <a:p>
                      <a:pPr marL="0" marR="0">
                        <a:lnSpc>
                          <a:spcPct val="100000"/>
                        </a:lnSpc>
                        <a:spcBef>
                          <a:spcPts val="0"/>
                        </a:spcBef>
                        <a:spcAft>
                          <a:spcPts val="0"/>
                        </a:spcAft>
                        <a:tabLst>
                          <a:tab pos="0" algn="l"/>
                        </a:tabLst>
                      </a:pPr>
                      <a:r>
                        <a:rPr lang="en-US" sz="160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Somnambulism</a:t>
                      </a:r>
                      <a:endParaRPr lang="en-US" sz="1600">
                        <a:effectLst/>
                        <a:latin typeface="Avenir LT Std 55 Roman" panose="020B0703020203020204"/>
                        <a:ea typeface="Times New Roman" panose="02020603050405020304" pitchFamily="18" charset="0"/>
                        <a:cs typeface="Times New Roman" panose="02020603050405020304" pitchFamily="18" charset="0"/>
                      </a:endParaRPr>
                    </a:p>
                  </a:txBody>
                  <a:tcPr marT="9525" marB="0" anchor="ctr"/>
                </a:tc>
                <a:tc>
                  <a:txBody>
                    <a:bodyPr/>
                    <a:lstStyle/>
                    <a:p>
                      <a:pPr marL="0" marR="0" algn="ctr">
                        <a:lnSpc>
                          <a:spcPct val="100000"/>
                        </a:lnSpc>
                        <a:spcBef>
                          <a:spcPts val="0"/>
                        </a:spcBef>
                        <a:spcAft>
                          <a:spcPts val="0"/>
                        </a:spcAft>
                      </a:pPr>
                      <a:r>
                        <a:rPr lang="en-US" sz="1600" kern="1200">
                          <a:solidFill>
                            <a:srgbClr val="000000"/>
                          </a:solidFill>
                          <a:effectLst/>
                          <a:latin typeface="Avenir LT Std 55 Roman" panose="020B0703020203020204"/>
                          <a:cs typeface="Times New Roman"/>
                        </a:rPr>
                        <a:t>3 </a:t>
                      </a:r>
                      <a:r>
                        <a:rPr lang="en-US" sz="1600" kern="1200" noProof="0">
                          <a:solidFill>
                            <a:srgbClr val="000000"/>
                          </a:solidFill>
                          <a:effectLst/>
                          <a:latin typeface="Avenir LT Std 55 Roman" panose="020B0703020203020204"/>
                          <a:cs typeface="Times New Roman"/>
                        </a:rPr>
                        <a:t>(3.6)</a:t>
                      </a:r>
                      <a:endParaRPr lang="en-US" sz="1600" kern="1200">
                        <a:solidFill>
                          <a:srgbClr val="000000"/>
                        </a:solidFill>
                        <a:effectLst/>
                        <a:latin typeface="Avenir LT Std 55 Roman" panose="020B0703020203020204"/>
                        <a:ea typeface="Times New Roman" panose="02020603050405020304" pitchFamily="18" charset="0"/>
                        <a:cs typeface="Times New Roman"/>
                      </a:endParaRPr>
                    </a:p>
                  </a:txBody>
                  <a:tcPr marT="9525" marB="0" anchor="ctr"/>
                </a:tc>
                <a:extLst>
                  <a:ext uri="{0D108BD9-81ED-4DB2-BD59-A6C34878D82A}">
                    <a16:rowId xmlns:a16="http://schemas.microsoft.com/office/drawing/2014/main" val="1824738083"/>
                  </a:ext>
                </a:extLst>
              </a:tr>
              <a:tr h="246888">
                <a:tc>
                  <a:txBody>
                    <a:bodyPr/>
                    <a:lstStyle/>
                    <a:p>
                      <a:pPr marL="0" marR="0">
                        <a:lnSpc>
                          <a:spcPct val="100000"/>
                        </a:lnSpc>
                        <a:spcBef>
                          <a:spcPts val="0"/>
                        </a:spcBef>
                        <a:spcAft>
                          <a:spcPts val="0"/>
                        </a:spcAft>
                        <a:tabLst>
                          <a:tab pos="0" algn="l"/>
                        </a:tabLst>
                      </a:pPr>
                      <a:r>
                        <a:rPr lang="en-US" sz="160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Tension headache</a:t>
                      </a:r>
                      <a:endParaRPr lang="en-US" sz="1600">
                        <a:effectLst/>
                        <a:latin typeface="Avenir LT Std 55 Roman" panose="020B0703020203020204"/>
                        <a:ea typeface="Times New Roman" panose="02020603050405020304" pitchFamily="18" charset="0"/>
                        <a:cs typeface="Times New Roman" panose="02020603050405020304" pitchFamily="18" charset="0"/>
                      </a:endParaRPr>
                    </a:p>
                  </a:txBody>
                  <a:tcPr marT="9525" marB="0" anchor="ctr"/>
                </a:tc>
                <a:tc>
                  <a:txBody>
                    <a:bodyPr/>
                    <a:lstStyle/>
                    <a:p>
                      <a:pPr marL="0" marR="0" algn="ctr">
                        <a:lnSpc>
                          <a:spcPct val="100000"/>
                        </a:lnSpc>
                        <a:spcBef>
                          <a:spcPts val="0"/>
                        </a:spcBef>
                        <a:spcAft>
                          <a:spcPts val="0"/>
                        </a:spcAft>
                      </a:pPr>
                      <a:r>
                        <a:rPr lang="en-US" sz="1600" kern="1200">
                          <a:solidFill>
                            <a:srgbClr val="000000"/>
                          </a:solidFill>
                          <a:effectLst/>
                          <a:latin typeface="Avenir LT Std 55 Roman" panose="020B0703020203020204"/>
                          <a:cs typeface="Times New Roman"/>
                        </a:rPr>
                        <a:t>3 </a:t>
                      </a:r>
                      <a:r>
                        <a:rPr lang="en-US" sz="1600" kern="1200" noProof="0">
                          <a:solidFill>
                            <a:srgbClr val="000000"/>
                          </a:solidFill>
                          <a:effectLst/>
                          <a:latin typeface="Avenir LT Std 55 Roman" panose="020B0703020203020204"/>
                          <a:cs typeface="Times New Roman"/>
                        </a:rPr>
                        <a:t>(3.6)</a:t>
                      </a:r>
                      <a:endParaRPr lang="en-US" sz="1600" kern="1200">
                        <a:solidFill>
                          <a:srgbClr val="000000"/>
                        </a:solidFill>
                        <a:effectLst/>
                        <a:latin typeface="Avenir LT Std 55 Roman" panose="020B0703020203020204"/>
                        <a:ea typeface="Times New Roman" panose="02020603050405020304" pitchFamily="18" charset="0"/>
                        <a:cs typeface="Times New Roman"/>
                      </a:endParaRPr>
                    </a:p>
                  </a:txBody>
                  <a:tcPr marT="9525" marB="0" anchor="ctr"/>
                </a:tc>
                <a:extLst>
                  <a:ext uri="{0D108BD9-81ED-4DB2-BD59-A6C34878D82A}">
                    <a16:rowId xmlns:a16="http://schemas.microsoft.com/office/drawing/2014/main" val="361808215"/>
                  </a:ext>
                </a:extLst>
              </a:tr>
              <a:tr h="246888">
                <a:tc>
                  <a:txBody>
                    <a:bodyPr/>
                    <a:lstStyle/>
                    <a:p>
                      <a:pPr marL="0" marR="0">
                        <a:lnSpc>
                          <a:spcPct val="100000"/>
                        </a:lnSpc>
                        <a:spcBef>
                          <a:spcPts val="0"/>
                        </a:spcBef>
                        <a:spcAft>
                          <a:spcPts val="0"/>
                        </a:spcAft>
                        <a:tabLst>
                          <a:tab pos="0" algn="l"/>
                        </a:tabLst>
                      </a:pPr>
                      <a:r>
                        <a:rPr lang="en-US" sz="160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Cubital tunnel syndrome</a:t>
                      </a:r>
                      <a:endParaRPr lang="en-US" sz="1600">
                        <a:effectLst/>
                        <a:latin typeface="Avenir LT Std 55 Roman" panose="020B0703020203020204"/>
                        <a:ea typeface="Times New Roman" panose="02020603050405020304" pitchFamily="18" charset="0"/>
                        <a:cs typeface="Times New Roman" panose="02020603050405020304" pitchFamily="18" charset="0"/>
                      </a:endParaRPr>
                    </a:p>
                  </a:txBody>
                  <a:tcPr marT="9525" marB="0" anchor="ctr"/>
                </a:tc>
                <a:tc>
                  <a:txBody>
                    <a:bodyPr/>
                    <a:lstStyle/>
                    <a:p>
                      <a:pPr marL="0" marR="0" algn="ctr">
                        <a:lnSpc>
                          <a:spcPct val="100000"/>
                        </a:lnSpc>
                        <a:spcBef>
                          <a:spcPts val="0"/>
                        </a:spcBef>
                        <a:spcAft>
                          <a:spcPts val="0"/>
                        </a:spcAft>
                      </a:pPr>
                      <a:r>
                        <a:rPr lang="en-US" sz="1600" kern="1200">
                          <a:solidFill>
                            <a:srgbClr val="000000"/>
                          </a:solidFill>
                          <a:effectLst/>
                          <a:latin typeface="Avenir LT Std 55 Roman" panose="020B0703020203020204"/>
                          <a:ea typeface="Times New Roman" panose="02020603050405020304" pitchFamily="18" charset="0"/>
                          <a:cs typeface="Times New Roman"/>
                        </a:rPr>
                        <a:t>2 (2.4)</a:t>
                      </a:r>
                    </a:p>
                  </a:txBody>
                  <a:tcPr marT="9525" marB="0" anchor="ctr"/>
                </a:tc>
                <a:extLst>
                  <a:ext uri="{0D108BD9-81ED-4DB2-BD59-A6C34878D82A}">
                    <a16:rowId xmlns:a16="http://schemas.microsoft.com/office/drawing/2014/main" val="3819595496"/>
                  </a:ext>
                </a:extLst>
              </a:tr>
              <a:tr h="246888">
                <a:tc>
                  <a:txBody>
                    <a:bodyPr/>
                    <a:lstStyle/>
                    <a:p>
                      <a:pPr marL="0" marR="0">
                        <a:lnSpc>
                          <a:spcPct val="100000"/>
                        </a:lnSpc>
                        <a:spcBef>
                          <a:spcPts val="0"/>
                        </a:spcBef>
                        <a:spcAft>
                          <a:spcPts val="0"/>
                        </a:spcAft>
                        <a:tabLst>
                          <a:tab pos="0" algn="l"/>
                        </a:tabLst>
                      </a:pPr>
                      <a:r>
                        <a:rPr lang="en-US" sz="160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Paresthesia</a:t>
                      </a:r>
                      <a:endParaRPr lang="en-US" sz="1600">
                        <a:effectLst/>
                        <a:latin typeface="Avenir LT Std 55 Roman" panose="020B0703020203020204"/>
                        <a:ea typeface="Times New Roman" panose="02020603050405020304" pitchFamily="18" charset="0"/>
                        <a:cs typeface="Times New Roman" panose="02020603050405020304" pitchFamily="18" charset="0"/>
                      </a:endParaRPr>
                    </a:p>
                  </a:txBody>
                  <a:tcPr marT="9525" marB="0" anchor="ctr"/>
                </a:tc>
                <a:tc>
                  <a:txBody>
                    <a:bodyPr/>
                    <a:lstStyle/>
                    <a:p>
                      <a:pPr marL="0" marR="0" algn="ctr">
                        <a:lnSpc>
                          <a:spcPct val="100000"/>
                        </a:lnSpc>
                        <a:spcBef>
                          <a:spcPts val="0"/>
                        </a:spcBef>
                        <a:spcAft>
                          <a:spcPts val="0"/>
                        </a:spcAft>
                      </a:pPr>
                      <a:r>
                        <a:rPr lang="en-US" sz="1600" kern="1200">
                          <a:solidFill>
                            <a:srgbClr val="000000"/>
                          </a:solidFill>
                          <a:effectLst/>
                          <a:latin typeface="Avenir LT Std 55 Roman" panose="020B0703020203020204"/>
                          <a:cs typeface="Times New Roman"/>
                        </a:rPr>
                        <a:t>2 </a:t>
                      </a:r>
                      <a:r>
                        <a:rPr lang="en-US" sz="1600" kern="1200" noProof="0">
                          <a:solidFill>
                            <a:srgbClr val="000000"/>
                          </a:solidFill>
                          <a:effectLst/>
                          <a:latin typeface="Avenir LT Std 55 Roman" panose="020B0703020203020204"/>
                          <a:cs typeface="Times New Roman"/>
                        </a:rPr>
                        <a:t>(2.4)</a:t>
                      </a:r>
                      <a:endParaRPr lang="en-US" sz="1600" kern="1200">
                        <a:solidFill>
                          <a:srgbClr val="000000"/>
                        </a:solidFill>
                        <a:effectLst/>
                        <a:latin typeface="Avenir LT Std 55 Roman" panose="020B0703020203020204"/>
                        <a:ea typeface="Times New Roman" panose="02020603050405020304" pitchFamily="18" charset="0"/>
                        <a:cs typeface="Times New Roman"/>
                      </a:endParaRPr>
                    </a:p>
                  </a:txBody>
                  <a:tcPr marT="9525" marB="0" anchor="ctr"/>
                </a:tc>
                <a:extLst>
                  <a:ext uri="{0D108BD9-81ED-4DB2-BD59-A6C34878D82A}">
                    <a16:rowId xmlns:a16="http://schemas.microsoft.com/office/drawing/2014/main" val="501175861"/>
                  </a:ext>
                </a:extLst>
              </a:tr>
              <a:tr h="246888">
                <a:tc>
                  <a:txBody>
                    <a:bodyPr/>
                    <a:lstStyle/>
                    <a:p>
                      <a:pPr marL="0" marR="0">
                        <a:lnSpc>
                          <a:spcPct val="100000"/>
                        </a:lnSpc>
                        <a:spcBef>
                          <a:spcPts val="0"/>
                        </a:spcBef>
                        <a:spcAft>
                          <a:spcPts val="0"/>
                        </a:spcAft>
                        <a:tabLst>
                          <a:tab pos="0" algn="l"/>
                        </a:tabLst>
                      </a:pPr>
                      <a:r>
                        <a:rPr lang="en-US" sz="160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Restless legs syndrome</a:t>
                      </a:r>
                      <a:endParaRPr lang="en-US" sz="1600">
                        <a:effectLst/>
                        <a:latin typeface="Avenir LT Std 55 Roman" panose="020B0703020203020204"/>
                        <a:ea typeface="Times New Roman" panose="02020603050405020304" pitchFamily="18" charset="0"/>
                        <a:cs typeface="Times New Roman" panose="02020603050405020304" pitchFamily="18" charset="0"/>
                      </a:endParaRPr>
                    </a:p>
                  </a:txBody>
                  <a:tcPr marT="9525" marB="0" anchor="ctr"/>
                </a:tc>
                <a:tc>
                  <a:txBody>
                    <a:bodyPr/>
                    <a:lstStyle/>
                    <a:p>
                      <a:pPr marL="0" marR="0" algn="ctr">
                        <a:lnSpc>
                          <a:spcPct val="100000"/>
                        </a:lnSpc>
                        <a:spcBef>
                          <a:spcPts val="0"/>
                        </a:spcBef>
                        <a:spcAft>
                          <a:spcPts val="0"/>
                        </a:spcAft>
                      </a:pPr>
                      <a:r>
                        <a:rPr lang="en-US" sz="1600" kern="1200">
                          <a:solidFill>
                            <a:srgbClr val="000000"/>
                          </a:solidFill>
                          <a:effectLst/>
                          <a:latin typeface="Avenir LT Std 55 Roman" panose="020B0703020203020204"/>
                          <a:cs typeface="Times New Roman"/>
                        </a:rPr>
                        <a:t>2 </a:t>
                      </a:r>
                      <a:r>
                        <a:rPr lang="en-US" sz="1600" kern="1200" noProof="0">
                          <a:solidFill>
                            <a:srgbClr val="000000"/>
                          </a:solidFill>
                          <a:effectLst/>
                          <a:latin typeface="Avenir LT Std 55 Roman" panose="020B0703020203020204"/>
                          <a:cs typeface="Times New Roman"/>
                        </a:rPr>
                        <a:t>(2.4)</a:t>
                      </a:r>
                      <a:endParaRPr lang="en-US" sz="1600" kern="1200">
                        <a:solidFill>
                          <a:srgbClr val="000000"/>
                        </a:solidFill>
                        <a:effectLst/>
                        <a:latin typeface="Avenir LT Std 55 Roman" panose="020B0703020203020204"/>
                        <a:ea typeface="Times New Roman" panose="02020603050405020304" pitchFamily="18" charset="0"/>
                        <a:cs typeface="Times New Roman"/>
                      </a:endParaRPr>
                    </a:p>
                  </a:txBody>
                  <a:tcPr marT="9525" marB="0" anchor="ctr"/>
                </a:tc>
                <a:extLst>
                  <a:ext uri="{0D108BD9-81ED-4DB2-BD59-A6C34878D82A}">
                    <a16:rowId xmlns:a16="http://schemas.microsoft.com/office/drawing/2014/main" val="2626979328"/>
                  </a:ext>
                </a:extLst>
              </a:tr>
              <a:tr h="246888">
                <a:tc>
                  <a:txBody>
                    <a:bodyPr/>
                    <a:lstStyle/>
                    <a:p>
                      <a:pPr marL="0" marR="0">
                        <a:lnSpc>
                          <a:spcPct val="100000"/>
                        </a:lnSpc>
                        <a:spcBef>
                          <a:spcPts val="0"/>
                        </a:spcBef>
                        <a:spcAft>
                          <a:spcPts val="0"/>
                        </a:spcAft>
                        <a:tabLst>
                          <a:tab pos="0" algn="l"/>
                        </a:tabLst>
                      </a:pPr>
                      <a:r>
                        <a:rPr lang="en-US" sz="160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Trigeminal neuralgia</a:t>
                      </a:r>
                      <a:endParaRPr lang="en-US" sz="1600">
                        <a:effectLst/>
                        <a:latin typeface="Avenir LT Std 55 Roman" panose="020B0703020203020204"/>
                        <a:ea typeface="Times New Roman" panose="02020603050405020304" pitchFamily="18" charset="0"/>
                        <a:cs typeface="Times New Roman" panose="02020603050405020304" pitchFamily="18" charset="0"/>
                      </a:endParaRPr>
                    </a:p>
                  </a:txBody>
                  <a:tcPr marT="9525" marB="0" anchor="ctr"/>
                </a:tc>
                <a:tc>
                  <a:txBody>
                    <a:bodyPr/>
                    <a:lstStyle/>
                    <a:p>
                      <a:pPr marL="0" marR="0" algn="ctr">
                        <a:lnSpc>
                          <a:spcPct val="100000"/>
                        </a:lnSpc>
                        <a:spcBef>
                          <a:spcPts val="0"/>
                        </a:spcBef>
                        <a:spcAft>
                          <a:spcPts val="0"/>
                        </a:spcAft>
                      </a:pPr>
                      <a:r>
                        <a:rPr lang="en-US" sz="1600" kern="1200">
                          <a:solidFill>
                            <a:srgbClr val="000000"/>
                          </a:solidFill>
                          <a:effectLst/>
                          <a:latin typeface="Avenir LT Std 55 Roman" panose="020B0703020203020204"/>
                          <a:cs typeface="Times New Roman"/>
                        </a:rPr>
                        <a:t>2 </a:t>
                      </a:r>
                      <a:r>
                        <a:rPr lang="en-US" sz="1600" kern="1200" noProof="0">
                          <a:solidFill>
                            <a:srgbClr val="000000"/>
                          </a:solidFill>
                          <a:effectLst/>
                          <a:latin typeface="Avenir LT Std 55 Roman" panose="020B0703020203020204"/>
                          <a:cs typeface="Times New Roman"/>
                        </a:rPr>
                        <a:t>(2.4)</a:t>
                      </a:r>
                      <a:endParaRPr lang="en-US" sz="1600" kern="1200">
                        <a:solidFill>
                          <a:srgbClr val="000000"/>
                        </a:solidFill>
                        <a:effectLst/>
                        <a:latin typeface="Avenir LT Std 55 Roman" panose="020B0703020203020204"/>
                        <a:ea typeface="Times New Roman" panose="02020603050405020304" pitchFamily="18" charset="0"/>
                        <a:cs typeface="Times New Roman"/>
                      </a:endParaRPr>
                    </a:p>
                  </a:txBody>
                  <a:tcPr marT="9525" marB="0" anchor="ctr"/>
                </a:tc>
                <a:extLst>
                  <a:ext uri="{0D108BD9-81ED-4DB2-BD59-A6C34878D82A}">
                    <a16:rowId xmlns:a16="http://schemas.microsoft.com/office/drawing/2014/main" val="2112478916"/>
                  </a:ext>
                </a:extLst>
              </a:tr>
            </a:tbl>
          </a:graphicData>
        </a:graphic>
      </p:graphicFrame>
      <p:sp>
        <p:nvSpPr>
          <p:cNvPr id="13" name="TextBox 12">
            <a:extLst>
              <a:ext uri="{FF2B5EF4-FFF2-40B4-BE49-F238E27FC236}">
                <a16:creationId xmlns:a16="http://schemas.microsoft.com/office/drawing/2014/main" id="{0FCF924A-6B65-4E8E-773F-58E3FD579D4F}"/>
              </a:ext>
            </a:extLst>
          </p:cNvPr>
          <p:cNvSpPr txBox="1"/>
          <p:nvPr/>
        </p:nvSpPr>
        <p:spPr>
          <a:xfrm>
            <a:off x="841154" y="5802836"/>
            <a:ext cx="10297901" cy="1015663"/>
          </a:xfrm>
          <a:prstGeom prst="rect">
            <a:avLst/>
          </a:prstGeom>
          <a:noFill/>
        </p:spPr>
        <p:txBody>
          <a:bodyPr wrap="square" lIns="91440" tIns="45720" rIns="91440" bIns="45720" anchor="t">
            <a:spAutoFit/>
          </a:bodyPr>
          <a:lstStyle/>
          <a:p>
            <a:pPr>
              <a:defRPr/>
            </a:pPr>
            <a:r>
              <a:rPr lang="en-US" sz="1000" baseline="30000" dirty="0">
                <a:latin typeface="Avenir LT Std 55 Roman" panose="020B0703020203020204"/>
              </a:rPr>
              <a:t>a</a:t>
            </a:r>
            <a:r>
              <a:rPr lang="en-US" sz="1000" dirty="0">
                <a:latin typeface="Avenir LT Std 55 Roman" panose="020B0703020203020204"/>
              </a:rPr>
              <a:t>Safety population; includes all participants who took ≥1 dose of study drug. </a:t>
            </a:r>
            <a:r>
              <a:rPr lang="en-US" sz="1000" baseline="30000" dirty="0">
                <a:latin typeface="Avenir LT Std 55 Roman" panose="020B0703020203020204"/>
              </a:rPr>
              <a:t>b</a:t>
            </a:r>
            <a:r>
              <a:rPr kumimoji="0" lang="en-US" sz="1000" b="0" i="0" strike="noStrike" kern="1200" cap="none" spc="0" normalizeH="0" baseline="0" noProof="0" dirty="0">
                <a:ln>
                  <a:noFill/>
                </a:ln>
                <a:effectLst/>
                <a:uLnTx/>
                <a:uFillTx/>
                <a:latin typeface="Avenir LT Std 55 Roman"/>
                <a:ea typeface="Open Sans"/>
                <a:cs typeface="Open Sans"/>
              </a:rPr>
              <a:t>The following comorbidities had 1 report each: agoraphobia, anxiety disorder, autism spectrum disorder, borderline personality disorder, complex regional pain syndrome, enuresis, febrile convulsion, insomnia, ischemic stroke, long thoracic nerve palsy, nerve root compression, neuropathy peripheral, nightmare, panic disorder, periodic limb movement disorder, persistent depressive disorder, polyneuropathy, posttraumatic stress disorder, rapid eye movement sleep behavior disorder, sleep-related eating disorder, syncope, vertebral artery dissection. </a:t>
            </a:r>
            <a:r>
              <a:rPr kumimoji="0" lang="en-US" sz="1000" b="0" i="0" strike="noStrike" kern="1200" cap="none" spc="0" normalizeH="0" baseline="30000" noProof="0" dirty="0">
                <a:ln>
                  <a:noFill/>
                </a:ln>
                <a:effectLst/>
                <a:uLnTx/>
                <a:uFillTx/>
                <a:latin typeface="Avenir LT Std 55 Roman"/>
                <a:ea typeface="Open Sans"/>
                <a:cs typeface="Open Sans"/>
              </a:rPr>
              <a:t>c</a:t>
            </a:r>
            <a:r>
              <a:rPr lang="en-US" sz="1000" dirty="0">
                <a:latin typeface="Avenir LT Std 55 Roman" panose="020B0703020203020204"/>
              </a:rPr>
              <a:t>Participants may have reported &gt;1 comorbidity therefore, total percentage may not equal 100%.</a:t>
            </a:r>
            <a:endParaRPr lang="en-US" sz="1000" b="0" i="0" strike="sngStrike" kern="1200" cap="none" spc="0" normalizeH="0" baseline="30000" noProof="0" dirty="0">
              <a:ln>
                <a:noFill/>
              </a:ln>
              <a:effectLst/>
              <a:uLnTx/>
              <a:uFillTx/>
              <a:latin typeface="Avenir LT Std 55 Roman"/>
              <a:ea typeface="Open Sans" panose="020B060603050402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venir LT Std 55 Roman" panose="020B0703020203020204"/>
              </a:rPr>
              <a:t>1.</a:t>
            </a:r>
            <a:r>
              <a:rPr kumimoji="0" lang="en-US" sz="1000" i="0" u="none" strike="noStrike" kern="1200" cap="none" spc="0" normalizeH="0" baseline="0" noProof="0" dirty="0">
                <a:ln>
                  <a:noFill/>
                </a:ln>
                <a:solidFill>
                  <a:prstClr val="black"/>
                </a:solidFill>
                <a:effectLst/>
                <a:uLnTx/>
                <a:uFillTx/>
                <a:latin typeface="Avenir LT Std 55 Roman" panose="020B0703020203020204"/>
              </a:rPr>
              <a:t> American </a:t>
            </a:r>
            <a:r>
              <a:rPr kumimoji="0" lang="en-US" sz="1000" b="0" i="0" u="none" strike="noStrike" kern="1200" cap="none" spc="0" normalizeH="0" baseline="0" noProof="0" dirty="0">
                <a:ln>
                  <a:noFill/>
                </a:ln>
                <a:solidFill>
                  <a:prstClr val="black"/>
                </a:solidFill>
                <a:effectLst/>
                <a:uLnTx/>
                <a:uFillTx/>
                <a:latin typeface="Avenir LT Std 55 Roman" panose="020B0703020203020204"/>
              </a:rPr>
              <a:t>Academy of Sleep Medicine. </a:t>
            </a:r>
            <a:r>
              <a:rPr kumimoji="0" lang="en-US" sz="1000" b="0" i="1" u="none" strike="noStrike" kern="1200" cap="none" spc="0" normalizeH="0" baseline="0" noProof="0" dirty="0">
                <a:ln>
                  <a:noFill/>
                </a:ln>
                <a:solidFill>
                  <a:prstClr val="black"/>
                </a:solidFill>
                <a:effectLst/>
                <a:uLnTx/>
                <a:uFillTx/>
                <a:latin typeface="Avenir LT Std 55 Roman" panose="020B0703020203020204"/>
              </a:rPr>
              <a:t>International Classification of Sleep Disorders – Third Edition</a:t>
            </a:r>
            <a:r>
              <a:rPr kumimoji="0" lang="en-US" sz="1000" b="0" i="0" u="none" strike="noStrike" kern="1200" cap="none" spc="0" normalizeH="0" baseline="0" noProof="0" dirty="0">
                <a:ln>
                  <a:noFill/>
                </a:ln>
                <a:solidFill>
                  <a:prstClr val="black"/>
                </a:solidFill>
                <a:effectLst/>
                <a:uLnTx/>
                <a:uFillTx/>
                <a:latin typeface="Avenir LT Std 55 Roman" panose="020B0703020203020204"/>
              </a:rPr>
              <a:t>. Darien, IL: American Academy of Sleep Medicine; 2014. </a:t>
            </a:r>
            <a:r>
              <a:rPr kumimoji="0" lang="en-US" sz="1000" b="1" i="0" u="none" strike="noStrike" kern="1200" cap="none" spc="0" normalizeH="0" baseline="0" noProof="0" dirty="0">
                <a:ln>
                  <a:noFill/>
                </a:ln>
                <a:solidFill>
                  <a:prstClr val="black"/>
                </a:solidFill>
                <a:effectLst/>
                <a:uLnTx/>
                <a:uFillTx/>
                <a:latin typeface="Avenir LT Std 55 Roman" panose="020B0703020203020204"/>
              </a:rPr>
              <a:t>2.</a:t>
            </a:r>
            <a:r>
              <a:rPr kumimoji="0" lang="en-US" sz="1000" b="0" i="0" u="none" strike="noStrike" kern="1200" cap="none" spc="0" normalizeH="0" baseline="0" noProof="0" dirty="0">
                <a:ln>
                  <a:noFill/>
                </a:ln>
                <a:solidFill>
                  <a:prstClr val="black"/>
                </a:solidFill>
                <a:effectLst/>
                <a:uLnTx/>
                <a:uFillTx/>
                <a:latin typeface="Avenir LT Std 55 Roman" panose="020B0703020203020204"/>
              </a:rPr>
              <a:t> American Psychiatric Association. </a:t>
            </a:r>
            <a:r>
              <a:rPr kumimoji="0" lang="en-US" sz="1000" b="0" i="1" u="none" strike="noStrike" kern="1200" cap="none" spc="0" normalizeH="0" baseline="0" noProof="0" dirty="0">
                <a:ln>
                  <a:noFill/>
                </a:ln>
                <a:solidFill>
                  <a:prstClr val="black"/>
                </a:solidFill>
                <a:effectLst/>
                <a:uLnTx/>
                <a:uFillTx/>
                <a:latin typeface="Avenir LT Std 55 Roman" panose="020B0703020203020204"/>
              </a:rPr>
              <a:t>Diagnostic and Statistical Manual of Mental Disorders, Fifth Edition</a:t>
            </a:r>
            <a:r>
              <a:rPr kumimoji="0" lang="en-US" sz="1000" b="0" i="0" u="none" strike="noStrike" kern="1200" cap="none" spc="0" normalizeH="0" baseline="0" noProof="0" dirty="0">
                <a:ln>
                  <a:noFill/>
                </a:ln>
                <a:solidFill>
                  <a:prstClr val="black"/>
                </a:solidFill>
                <a:effectLst/>
                <a:uLnTx/>
                <a:uFillTx/>
                <a:latin typeface="Avenir LT Std 55 Roman" panose="020B0703020203020204"/>
              </a:rPr>
              <a:t>. Washington, DC: American Psychiatric Publishing; 2013.</a:t>
            </a:r>
          </a:p>
        </p:txBody>
      </p:sp>
      <p:sp>
        <p:nvSpPr>
          <p:cNvPr id="9" name="Title 8">
            <a:extLst>
              <a:ext uri="{FF2B5EF4-FFF2-40B4-BE49-F238E27FC236}">
                <a16:creationId xmlns:a16="http://schemas.microsoft.com/office/drawing/2014/main" id="{8C9511A2-C620-62D5-A39E-9B730B2415F7}"/>
              </a:ext>
            </a:extLst>
          </p:cNvPr>
          <p:cNvSpPr>
            <a:spLocks noGrp="1"/>
          </p:cNvSpPr>
          <p:nvPr>
            <p:ph type="title"/>
          </p:nvPr>
        </p:nvSpPr>
        <p:spPr>
          <a:xfrm>
            <a:off x="838200" y="243205"/>
            <a:ext cx="10515600" cy="1325563"/>
          </a:xfrm>
        </p:spPr>
        <p:txBody>
          <a:bodyPr/>
          <a:lstStyle/>
          <a:p>
            <a:r>
              <a:rPr lang="en-US"/>
              <a:t>Participants</a:t>
            </a:r>
          </a:p>
        </p:txBody>
      </p:sp>
      <p:sp>
        <p:nvSpPr>
          <p:cNvPr id="4" name="TextBox 3">
            <a:extLst>
              <a:ext uri="{FF2B5EF4-FFF2-40B4-BE49-F238E27FC236}">
                <a16:creationId xmlns:a16="http://schemas.microsoft.com/office/drawing/2014/main" id="{67EDD78D-3DFB-602C-3526-05520DD02BD8}"/>
              </a:ext>
            </a:extLst>
          </p:cNvPr>
          <p:cNvSpPr txBox="1"/>
          <p:nvPr/>
        </p:nvSpPr>
        <p:spPr>
          <a:xfrm>
            <a:off x="838200" y="1182160"/>
            <a:ext cx="10300855" cy="762645"/>
          </a:xfrm>
          <a:prstGeom prst="rect">
            <a:avLst/>
          </a:prstGeom>
          <a:noFill/>
        </p:spPr>
        <p:txBody>
          <a:bodyPr wrap="square">
            <a:spAutoFit/>
          </a:bodyPr>
          <a:lstStyle/>
          <a:p>
            <a:pPr marR="0" lvl="0" algn="l" defTabSz="914400" rtl="0" eaLnBrk="1" fontAlgn="auto" latinLnBrk="0" hangingPunct="1">
              <a:lnSpc>
                <a:spcPct val="80000"/>
              </a:lnSpc>
              <a:spcBef>
                <a:spcPts val="1000"/>
              </a:spcBef>
              <a:spcAft>
                <a:spcPts val="0"/>
              </a:spcAft>
              <a:buClrTx/>
              <a:buSzTx/>
              <a:tabLst/>
              <a:defRPr/>
            </a:pPr>
            <a:r>
              <a:rPr kumimoji="0" lang="en-US" b="0" i="0" kern="1200" cap="none" spc="0" normalizeH="0" baseline="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Eligible participants were 18–70 years of age with a diagnosis of narcolepsy with cataplexy based on criteria from the </a:t>
            </a:r>
            <a:r>
              <a:rPr kumimoji="0" lang="en-US" b="0" i="1" kern="1200" cap="none" spc="0" normalizeH="0" baseline="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International Classification of Sleep Disorders ‒ Third Edition</a:t>
            </a:r>
            <a:r>
              <a:rPr kumimoji="0" lang="en-US" b="0" kern="1200" cap="none" spc="0" normalizeH="0" baseline="3000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1</a:t>
            </a:r>
            <a:r>
              <a:rPr kumimoji="0" lang="en-US" b="0" i="1" kern="1200" cap="none" spc="0" normalizeH="0" baseline="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 </a:t>
            </a:r>
            <a:r>
              <a:rPr kumimoji="0" lang="en-US" b="0" i="0" kern="1200" cap="none" spc="0" normalizeH="0" baseline="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or the </a:t>
            </a:r>
            <a:r>
              <a:rPr kumimoji="0" lang="en-US" b="0" i="1" kern="1200" cap="none" spc="0" normalizeH="0" baseline="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Diagnostic and Statistical Manual of Mental Disorders, Fifth Edition</a:t>
            </a:r>
            <a:r>
              <a:rPr kumimoji="0" lang="en-US" b="0" i="0" kern="1200" cap="none" spc="0" normalizeH="0" baseline="3000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2</a:t>
            </a:r>
            <a:r>
              <a:rPr kumimoji="0" lang="en-US" b="0" i="0" kern="1200" cap="none" spc="0" normalizeH="0" baseline="0" noProof="0" dirty="0">
                <a:ln>
                  <a:noFill/>
                </a:ln>
                <a:solidFill>
                  <a:srgbClr val="4D4D4D"/>
                </a:solidFill>
                <a:effectLst/>
                <a:uLnTx/>
                <a:uFillTx/>
                <a:latin typeface="Avenir LT Std 55 Roman" panose="020B0703020203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4078767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B6D4D9D-4999-5B58-4BEA-5A85CFA0D39B}"/>
              </a:ext>
            </a:extLst>
          </p:cNvPr>
          <p:cNvGraphicFramePr>
            <a:graphicFrameLocks noGrp="1"/>
          </p:cNvGraphicFramePr>
          <p:nvPr>
            <p:ph sz="half" idx="1"/>
            <p:extLst>
              <p:ext uri="{D42A27DB-BD31-4B8C-83A1-F6EECF244321}">
                <p14:modId xmlns:p14="http://schemas.microsoft.com/office/powerpoint/2010/main" val="3731560531"/>
              </p:ext>
            </p:extLst>
          </p:nvPr>
        </p:nvGraphicFramePr>
        <p:xfrm>
          <a:off x="928256" y="1249687"/>
          <a:ext cx="10058400" cy="5240088"/>
        </p:xfrm>
        <a:graphic>
          <a:graphicData uri="http://schemas.openxmlformats.org/drawingml/2006/table">
            <a:tbl>
              <a:tblPr firstRow="1" bandRow="1" bandCol="1">
                <a:tableStyleId>{5C22544A-7EE6-4342-B048-85BDC9FD1C3A}</a:tableStyleId>
              </a:tblPr>
              <a:tblGrid>
                <a:gridCol w="3234171">
                  <a:extLst>
                    <a:ext uri="{9D8B030D-6E8A-4147-A177-3AD203B41FA5}">
                      <a16:colId xmlns:a16="http://schemas.microsoft.com/office/drawing/2014/main" val="2358769344"/>
                    </a:ext>
                  </a:extLst>
                </a:gridCol>
                <a:gridCol w="2274743">
                  <a:extLst>
                    <a:ext uri="{9D8B030D-6E8A-4147-A177-3AD203B41FA5}">
                      <a16:colId xmlns:a16="http://schemas.microsoft.com/office/drawing/2014/main" val="2090019939"/>
                    </a:ext>
                  </a:extLst>
                </a:gridCol>
                <a:gridCol w="2274743">
                  <a:extLst>
                    <a:ext uri="{9D8B030D-6E8A-4147-A177-3AD203B41FA5}">
                      <a16:colId xmlns:a16="http://schemas.microsoft.com/office/drawing/2014/main" val="2004264442"/>
                    </a:ext>
                  </a:extLst>
                </a:gridCol>
                <a:gridCol w="2274743">
                  <a:extLst>
                    <a:ext uri="{9D8B030D-6E8A-4147-A177-3AD203B41FA5}">
                      <a16:colId xmlns:a16="http://schemas.microsoft.com/office/drawing/2014/main" val="2212651216"/>
                    </a:ext>
                  </a:extLst>
                </a:gridCol>
              </a:tblGrid>
              <a:tr h="425183">
                <a:tc>
                  <a:txBody>
                    <a:bodyPr/>
                    <a:lstStyle/>
                    <a:p>
                      <a:pPr marL="0" marR="0" algn="l">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Characteristic</a:t>
                      </a:r>
                    </a:p>
                  </a:txBody>
                  <a:tcPr marL="63707" marR="63707" marT="6636" marB="0" anchor="ctr"/>
                </a:tc>
                <a:tc>
                  <a:txBody>
                    <a:bodyPr/>
                    <a:lstStyle/>
                    <a:p>
                      <a:pPr marL="0" marR="0" algn="ctr">
                        <a:lnSpc>
                          <a:spcPct val="100000"/>
                        </a:lnSpc>
                        <a:spcBef>
                          <a:spcPts val="0"/>
                        </a:spcBef>
                        <a:spcAft>
                          <a:spcPts val="0"/>
                        </a:spcAft>
                        <a:tabLst>
                          <a:tab pos="0" algn="l"/>
                        </a:tabLst>
                      </a:pPr>
                      <a:r>
                        <a:rPr lang="en-US" sz="1600">
                          <a:solidFill>
                            <a:schemeClr val="bg1"/>
                          </a:solidFill>
                          <a:effectLst/>
                          <a:latin typeface="Avenir LT Std 55 Roman" panose="020B0703020203020204"/>
                          <a:cs typeface="Arial" panose="020B0604020202020204" pitchFamily="34" charset="0"/>
                        </a:rPr>
                        <a:t>Presence of Psychiatric/Neurologic Comorbidities </a:t>
                      </a:r>
                    </a:p>
                    <a:p>
                      <a:pPr marL="0" marR="0" algn="ctr">
                        <a:lnSpc>
                          <a:spcPct val="100000"/>
                        </a:lnSpc>
                        <a:spcBef>
                          <a:spcPts val="0"/>
                        </a:spcBef>
                        <a:spcAft>
                          <a:spcPts val="0"/>
                        </a:spcAft>
                        <a:tabLst>
                          <a:tab pos="0" algn="l"/>
                        </a:tabLst>
                      </a:pPr>
                      <a:r>
                        <a:rPr lang="en-US" sz="1600">
                          <a:solidFill>
                            <a:schemeClr val="bg1"/>
                          </a:solidFill>
                          <a:effectLst/>
                          <a:latin typeface="Avenir LT Std 55 Roman" panose="020B0703020203020204"/>
                          <a:cs typeface="Arial" panose="020B0604020202020204" pitchFamily="34" charset="0"/>
                        </a:rPr>
                        <a:t>(n=84)</a:t>
                      </a:r>
                      <a:endParaRPr lang="en-US" sz="1600">
                        <a:solidFill>
                          <a:schemeClr val="bg1"/>
                        </a:solidFill>
                        <a:effectLst/>
                        <a:latin typeface="Avenir LT Std 55 Roman" panose="020B0703020203020204"/>
                        <a:ea typeface="Times New Roman" panose="02020603050405020304" pitchFamily="18" charset="0"/>
                        <a:cs typeface="Arial" panose="020B0604020202020204" pitchFamily="34" charset="0"/>
                      </a:endParaRPr>
                    </a:p>
                  </a:txBody>
                  <a:tcPr marL="63707" marR="63707" marT="0" marB="0" anchor="ctr"/>
                </a:tc>
                <a:tc>
                  <a:txBody>
                    <a:bodyPr/>
                    <a:lstStyle/>
                    <a:p>
                      <a:pPr marL="0" marR="0" algn="ctr">
                        <a:lnSpc>
                          <a:spcPct val="100000"/>
                        </a:lnSpc>
                        <a:spcBef>
                          <a:spcPts val="0"/>
                        </a:spcBef>
                        <a:spcAft>
                          <a:spcPts val="0"/>
                        </a:spcAft>
                        <a:tabLst>
                          <a:tab pos="0" algn="l"/>
                        </a:tabLst>
                      </a:pPr>
                      <a:r>
                        <a:rPr lang="en-US" sz="1600">
                          <a:solidFill>
                            <a:schemeClr val="bg1"/>
                          </a:solidFill>
                          <a:effectLst/>
                          <a:latin typeface="Avenir LT Std 55 Roman" panose="020B0703020203020204"/>
                          <a:cs typeface="Arial" panose="020B0604020202020204" pitchFamily="34" charset="0"/>
                        </a:rPr>
                        <a:t>Absence of Psychiatric/Neurologic Comorbidities </a:t>
                      </a:r>
                    </a:p>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(n=117)</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6636" marB="0" anchor="ct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Total </a:t>
                      </a:r>
                    </a:p>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(N=201)</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6636" marB="0" anchor="ctr"/>
                </a:tc>
                <a:extLst>
                  <a:ext uri="{0D108BD9-81ED-4DB2-BD59-A6C34878D82A}">
                    <a16:rowId xmlns:a16="http://schemas.microsoft.com/office/drawing/2014/main" val="1143779086"/>
                  </a:ext>
                </a:extLst>
              </a:tr>
              <a:tr h="246972">
                <a:tc>
                  <a:txBody>
                    <a:bodyPr/>
                    <a:lstStyle/>
                    <a:p>
                      <a:pPr marL="0" marR="0">
                        <a:lnSpc>
                          <a:spcPct val="100000"/>
                        </a:lnSpc>
                        <a:spcBef>
                          <a:spcPts val="0"/>
                        </a:spcBef>
                        <a:spcAft>
                          <a:spcPts val="0"/>
                        </a:spcAft>
                        <a:tabLst>
                          <a:tab pos="0" algn="l"/>
                        </a:tabLst>
                      </a:pPr>
                      <a:r>
                        <a:rPr lang="en-US" sz="1600" b="1">
                          <a:effectLst/>
                          <a:latin typeface="Avenir LT Std 55 Roman" panose="020B0703020203020204"/>
                          <a:cs typeface="Arial" panose="020B0604020202020204" pitchFamily="34" charset="0"/>
                        </a:rPr>
                        <a:t>Age, years, mean (SD)</a:t>
                      </a:r>
                      <a:endParaRPr lang="en-US" sz="1600" b="1">
                        <a:effectLst/>
                        <a:latin typeface="Avenir LT Std 55 Roman" panose="020B0703020203020204"/>
                        <a:ea typeface="Times New Roman" panose="02020603050405020304" pitchFamily="18" charset="0"/>
                        <a:cs typeface="Arial" panose="020B0604020202020204" pitchFamily="34" charset="0"/>
                      </a:endParaRPr>
                    </a:p>
                  </a:txBody>
                  <a:tcPr marL="63707" marR="63707" marT="0" marB="0" anchor="ctr">
                    <a:solidFill>
                      <a:srgbClr val="CDD1DB"/>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38.1 (12.1)</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CDD1DB"/>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36.5 (12.3)</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CDD1DB"/>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37.2 (12.2)</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6636" marB="0" anchor="ctr">
                    <a:solidFill>
                      <a:srgbClr val="CDD1DB"/>
                    </a:solidFill>
                  </a:tcPr>
                </a:tc>
                <a:extLst>
                  <a:ext uri="{0D108BD9-81ED-4DB2-BD59-A6C34878D82A}">
                    <a16:rowId xmlns:a16="http://schemas.microsoft.com/office/drawing/2014/main" val="553833972"/>
                  </a:ext>
                </a:extLst>
              </a:tr>
              <a:tr h="246972">
                <a:tc>
                  <a:txBody>
                    <a:bodyPr/>
                    <a:lstStyle/>
                    <a:p>
                      <a:pPr marL="0" marR="0">
                        <a:lnSpc>
                          <a:spcPct val="100000"/>
                        </a:lnSpc>
                        <a:spcBef>
                          <a:spcPts val="0"/>
                        </a:spcBef>
                        <a:spcAft>
                          <a:spcPts val="0"/>
                        </a:spcAft>
                        <a:tabLst>
                          <a:tab pos="0" algn="l"/>
                        </a:tabLst>
                      </a:pPr>
                      <a:r>
                        <a:rPr lang="en-US" sz="1600" b="1">
                          <a:effectLst/>
                          <a:latin typeface="Avenir LT Std 55 Roman" panose="020B0703020203020204"/>
                          <a:cs typeface="Arial" panose="020B0604020202020204" pitchFamily="34" charset="0"/>
                        </a:rPr>
                        <a:t>Female, n (%)</a:t>
                      </a:r>
                      <a:endParaRPr lang="en-US" sz="1600" b="1">
                        <a:effectLst/>
                        <a:latin typeface="Avenir LT Std 55 Roman" panose="020B0703020203020204"/>
                        <a:ea typeface="Times New Roman" panose="02020603050405020304" pitchFamily="18" charset="0"/>
                        <a:cs typeface="Arial" panose="020B0604020202020204" pitchFamily="34" charset="0"/>
                      </a:endParaRPr>
                    </a:p>
                  </a:txBody>
                  <a:tcPr marL="63707" marR="63707" marT="0" marB="0" anchor="ctr">
                    <a:solidFill>
                      <a:srgbClr val="CDD1DB"/>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62 (73.8)</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CDD1DB"/>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60 (51.3)</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CDD1DB"/>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122 (60.7)</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6636" marB="0" anchor="ctr">
                    <a:solidFill>
                      <a:srgbClr val="CDD1DB"/>
                    </a:solidFill>
                  </a:tcPr>
                </a:tc>
                <a:extLst>
                  <a:ext uri="{0D108BD9-81ED-4DB2-BD59-A6C34878D82A}">
                    <a16:rowId xmlns:a16="http://schemas.microsoft.com/office/drawing/2014/main" val="646770866"/>
                  </a:ext>
                </a:extLst>
              </a:tr>
              <a:tr h="246972">
                <a:tc>
                  <a:txBody>
                    <a:bodyPr/>
                    <a:lstStyle/>
                    <a:p>
                      <a:pPr marL="0" marR="0">
                        <a:lnSpc>
                          <a:spcPct val="100000"/>
                        </a:lnSpc>
                        <a:spcBef>
                          <a:spcPts val="0"/>
                        </a:spcBef>
                        <a:spcAft>
                          <a:spcPts val="0"/>
                        </a:spcAft>
                        <a:tabLst>
                          <a:tab pos="0" algn="l"/>
                        </a:tabLst>
                      </a:pPr>
                      <a:r>
                        <a:rPr lang="en-US" sz="1600" b="1">
                          <a:effectLst/>
                          <a:latin typeface="Avenir LT Std 55 Roman" panose="020B0703020203020204"/>
                          <a:cs typeface="Arial" panose="020B0604020202020204" pitchFamily="34" charset="0"/>
                        </a:rPr>
                        <a:t>Race, n (%)</a:t>
                      </a:r>
                      <a:endParaRPr lang="en-US" sz="1600" b="1">
                        <a:effectLst/>
                        <a:latin typeface="Avenir LT Std 55 Roman" panose="020B0703020203020204"/>
                        <a:ea typeface="Times New Roman" panose="02020603050405020304" pitchFamily="18" charset="0"/>
                        <a:cs typeface="Arial" panose="020B0604020202020204" pitchFamily="34" charset="0"/>
                      </a:endParaRPr>
                    </a:p>
                  </a:txBody>
                  <a:tcPr marL="63707" marR="63707" marT="0" marB="0" anchor="ctr">
                    <a:solidFill>
                      <a:srgbClr val="CDD1DB"/>
                    </a:solidFill>
                  </a:tcPr>
                </a:tc>
                <a:tc>
                  <a:txBody>
                    <a:bodyPr/>
                    <a:lstStyle/>
                    <a:p>
                      <a:pPr>
                        <a:lnSpc>
                          <a:spcPct val="100000"/>
                        </a:lnSpc>
                      </a:pPr>
                      <a:endParaRPr lang="en-US" sz="1600">
                        <a:effectLst/>
                        <a:latin typeface="Avenir LT Std 55 Roman" panose="020B0703020203020204"/>
                        <a:cs typeface="Arial" panose="020B0604020202020204" pitchFamily="34" charset="0"/>
                      </a:endParaRPr>
                    </a:p>
                  </a:txBody>
                  <a:tcPr marL="127414" marR="127414" marT="6636" marB="0" anchor="ctr">
                    <a:solidFill>
                      <a:srgbClr val="CDD1DB"/>
                    </a:solidFill>
                  </a:tcPr>
                </a:tc>
                <a:tc>
                  <a:txBody>
                    <a:bodyPr/>
                    <a:lstStyle/>
                    <a:p>
                      <a:pPr>
                        <a:lnSpc>
                          <a:spcPct val="100000"/>
                        </a:lnSpc>
                      </a:pPr>
                      <a:endParaRPr lang="en-US" sz="1600">
                        <a:effectLst/>
                        <a:latin typeface="Avenir LT Std 55 Roman" panose="020B0703020203020204"/>
                        <a:cs typeface="Arial" panose="020B0604020202020204" pitchFamily="34" charset="0"/>
                      </a:endParaRPr>
                    </a:p>
                  </a:txBody>
                  <a:tcPr marL="127414" marR="127414" marT="6636" marB="0" anchor="ctr">
                    <a:solidFill>
                      <a:srgbClr val="CDD1DB"/>
                    </a:solidFill>
                  </a:tcPr>
                </a:tc>
                <a:tc>
                  <a:txBody>
                    <a:bodyPr/>
                    <a:lstStyle/>
                    <a:p>
                      <a:pPr>
                        <a:lnSpc>
                          <a:spcPct val="100000"/>
                        </a:lnSpc>
                      </a:pPr>
                      <a:endParaRPr lang="en-US" sz="1600">
                        <a:effectLst/>
                        <a:latin typeface="Avenir LT Std 55 Roman" panose="020B0703020203020204"/>
                        <a:cs typeface="Arial" panose="020B0604020202020204" pitchFamily="34" charset="0"/>
                      </a:endParaRPr>
                    </a:p>
                  </a:txBody>
                  <a:tcPr marL="63707" marR="63707" marT="6636" marB="0" anchor="ctr">
                    <a:solidFill>
                      <a:srgbClr val="CDD1DB"/>
                    </a:solidFill>
                  </a:tcPr>
                </a:tc>
                <a:extLst>
                  <a:ext uri="{0D108BD9-81ED-4DB2-BD59-A6C34878D82A}">
                    <a16:rowId xmlns:a16="http://schemas.microsoft.com/office/drawing/2014/main" val="326517376"/>
                  </a:ext>
                </a:extLst>
              </a:tr>
              <a:tr h="246972">
                <a:tc>
                  <a:txBody>
                    <a:bodyPr/>
                    <a:lstStyle/>
                    <a:p>
                      <a:pPr marL="91440" marR="0">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Asian</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0"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3 (3.6)</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0</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3 (1.5)</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6636" marB="0" anchor="ctr">
                    <a:solidFill>
                      <a:srgbClr val="E8EAEE"/>
                    </a:solidFill>
                  </a:tcPr>
                </a:tc>
                <a:extLst>
                  <a:ext uri="{0D108BD9-81ED-4DB2-BD59-A6C34878D82A}">
                    <a16:rowId xmlns:a16="http://schemas.microsoft.com/office/drawing/2014/main" val="2215410796"/>
                  </a:ext>
                </a:extLst>
              </a:tr>
              <a:tr h="246972">
                <a:tc>
                  <a:txBody>
                    <a:bodyPr/>
                    <a:lstStyle/>
                    <a:p>
                      <a:pPr marL="91440" marR="0">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Black or African American</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0"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7 (8.3)</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4 (3.4)</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11 (5.5)</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6636" marB="0" anchor="ctr">
                    <a:solidFill>
                      <a:srgbClr val="E8EAEE"/>
                    </a:solidFill>
                  </a:tcPr>
                </a:tc>
                <a:extLst>
                  <a:ext uri="{0D108BD9-81ED-4DB2-BD59-A6C34878D82A}">
                    <a16:rowId xmlns:a16="http://schemas.microsoft.com/office/drawing/2014/main" val="1737340468"/>
                  </a:ext>
                </a:extLst>
              </a:tr>
              <a:tr h="246972">
                <a:tc>
                  <a:txBody>
                    <a:bodyPr/>
                    <a:lstStyle/>
                    <a:p>
                      <a:pPr marL="91440" marR="0">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White</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0"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71 (84.5)</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106 (90.6)</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177 (88.1)</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6636" marB="0" anchor="ctr">
                    <a:solidFill>
                      <a:srgbClr val="E8EAEE"/>
                    </a:solidFill>
                  </a:tcPr>
                </a:tc>
                <a:extLst>
                  <a:ext uri="{0D108BD9-81ED-4DB2-BD59-A6C34878D82A}">
                    <a16:rowId xmlns:a16="http://schemas.microsoft.com/office/drawing/2014/main" val="951517018"/>
                  </a:ext>
                </a:extLst>
              </a:tr>
              <a:tr h="246972">
                <a:tc>
                  <a:txBody>
                    <a:bodyPr/>
                    <a:lstStyle/>
                    <a:p>
                      <a:pPr marL="91440" marR="0">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Unknown</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0"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3 (3.6)</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5 (4.3)</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8 (4.0)</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6636" marB="0" anchor="ctr">
                    <a:solidFill>
                      <a:srgbClr val="E8EAEE"/>
                    </a:solidFill>
                  </a:tcPr>
                </a:tc>
                <a:extLst>
                  <a:ext uri="{0D108BD9-81ED-4DB2-BD59-A6C34878D82A}">
                    <a16:rowId xmlns:a16="http://schemas.microsoft.com/office/drawing/2014/main" val="3481231924"/>
                  </a:ext>
                </a:extLst>
              </a:tr>
              <a:tr h="246972">
                <a:tc>
                  <a:txBody>
                    <a:bodyPr/>
                    <a:lstStyle/>
                    <a:p>
                      <a:pPr marL="91440" marR="0">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Multiple</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0"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0</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2 (1.7)</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2 (1.0)</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6636" marB="0" anchor="ctr">
                    <a:solidFill>
                      <a:srgbClr val="E8EAEE"/>
                    </a:solidFill>
                  </a:tcPr>
                </a:tc>
                <a:extLst>
                  <a:ext uri="{0D108BD9-81ED-4DB2-BD59-A6C34878D82A}">
                    <a16:rowId xmlns:a16="http://schemas.microsoft.com/office/drawing/2014/main" val="1901102376"/>
                  </a:ext>
                </a:extLst>
              </a:tr>
              <a:tr h="246972">
                <a:tc>
                  <a:txBody>
                    <a:bodyPr/>
                    <a:lstStyle/>
                    <a:p>
                      <a:pPr marL="0" marR="0">
                        <a:lnSpc>
                          <a:spcPct val="100000"/>
                        </a:lnSpc>
                        <a:spcBef>
                          <a:spcPts val="0"/>
                        </a:spcBef>
                        <a:spcAft>
                          <a:spcPts val="0"/>
                        </a:spcAft>
                        <a:tabLst>
                          <a:tab pos="0" algn="l"/>
                        </a:tabLst>
                      </a:pPr>
                      <a:r>
                        <a:rPr lang="en-US" sz="1600" b="1">
                          <a:effectLst/>
                          <a:latin typeface="Avenir LT Std 55 Roman" panose="020B0703020203020204"/>
                          <a:cs typeface="Arial" panose="020B0604020202020204" pitchFamily="34" charset="0"/>
                        </a:rPr>
                        <a:t>Ethnicity, n (%)</a:t>
                      </a:r>
                      <a:endParaRPr lang="en-US" sz="1600" b="1">
                        <a:effectLst/>
                        <a:latin typeface="Avenir LT Std 55 Roman" panose="020B0703020203020204"/>
                        <a:ea typeface="Times New Roman" panose="02020603050405020304" pitchFamily="18" charset="0"/>
                        <a:cs typeface="Arial" panose="020B0604020202020204" pitchFamily="34" charset="0"/>
                      </a:endParaRPr>
                    </a:p>
                  </a:txBody>
                  <a:tcPr marL="63707" marR="63707" marT="0" marB="0" anchor="ctr"/>
                </a:tc>
                <a:tc>
                  <a:txBody>
                    <a:bodyPr/>
                    <a:lstStyle/>
                    <a:p>
                      <a:pPr>
                        <a:lnSpc>
                          <a:spcPct val="100000"/>
                        </a:lnSpc>
                      </a:pPr>
                      <a:endParaRPr lang="en-US" sz="1600">
                        <a:effectLst/>
                        <a:latin typeface="Avenir LT Std 55 Roman" panose="020B0703020203020204"/>
                        <a:cs typeface="Arial" panose="020B0604020202020204" pitchFamily="34" charset="0"/>
                      </a:endParaRPr>
                    </a:p>
                  </a:txBody>
                  <a:tcPr marL="127414" marR="127414" marT="6636" marB="0" anchor="ctr"/>
                </a:tc>
                <a:tc>
                  <a:txBody>
                    <a:bodyPr/>
                    <a:lstStyle/>
                    <a:p>
                      <a:pPr>
                        <a:lnSpc>
                          <a:spcPct val="100000"/>
                        </a:lnSpc>
                      </a:pPr>
                      <a:endParaRPr lang="en-US" sz="1600">
                        <a:effectLst/>
                        <a:latin typeface="Avenir LT Std 55 Roman" panose="020B0703020203020204"/>
                        <a:cs typeface="Arial" panose="020B0604020202020204" pitchFamily="34" charset="0"/>
                      </a:endParaRPr>
                    </a:p>
                  </a:txBody>
                  <a:tcPr marL="127414" marR="127414" marT="6636" marB="0" anchor="ctr"/>
                </a:tc>
                <a:tc>
                  <a:txBody>
                    <a:bodyPr/>
                    <a:lstStyle/>
                    <a:p>
                      <a:pPr>
                        <a:lnSpc>
                          <a:spcPct val="100000"/>
                        </a:lnSpc>
                      </a:pPr>
                      <a:endParaRPr lang="en-US" sz="1600">
                        <a:effectLst/>
                        <a:latin typeface="Avenir LT Std 55 Roman" panose="020B0703020203020204"/>
                        <a:cs typeface="Arial" panose="020B0604020202020204" pitchFamily="34" charset="0"/>
                      </a:endParaRPr>
                    </a:p>
                  </a:txBody>
                  <a:tcPr marL="63707" marR="63707" marT="6636" marB="0" anchor="ctr"/>
                </a:tc>
                <a:extLst>
                  <a:ext uri="{0D108BD9-81ED-4DB2-BD59-A6C34878D82A}">
                    <a16:rowId xmlns:a16="http://schemas.microsoft.com/office/drawing/2014/main" val="2367693908"/>
                  </a:ext>
                </a:extLst>
              </a:tr>
              <a:tr h="246972">
                <a:tc>
                  <a:txBody>
                    <a:bodyPr/>
                    <a:lstStyle/>
                    <a:p>
                      <a:pPr marL="91440" marR="0">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Hispanic or Latino</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0"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3 (3.6)</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15 (12.8)</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18 (9.0)</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6636" marB="0" anchor="ctr">
                    <a:solidFill>
                      <a:srgbClr val="E8EAEE"/>
                    </a:solidFill>
                  </a:tcPr>
                </a:tc>
                <a:extLst>
                  <a:ext uri="{0D108BD9-81ED-4DB2-BD59-A6C34878D82A}">
                    <a16:rowId xmlns:a16="http://schemas.microsoft.com/office/drawing/2014/main" val="2865347889"/>
                  </a:ext>
                </a:extLst>
              </a:tr>
              <a:tr h="246972">
                <a:tc>
                  <a:txBody>
                    <a:bodyPr/>
                    <a:lstStyle/>
                    <a:p>
                      <a:pPr marL="91440" marR="0">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Not Hispanic or Latino</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0"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74 (88.1)</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95 (81.2)</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169 (84.1)</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6636" marB="0" anchor="ctr">
                    <a:solidFill>
                      <a:srgbClr val="E8EAEE"/>
                    </a:solidFill>
                  </a:tcPr>
                </a:tc>
                <a:extLst>
                  <a:ext uri="{0D108BD9-81ED-4DB2-BD59-A6C34878D82A}">
                    <a16:rowId xmlns:a16="http://schemas.microsoft.com/office/drawing/2014/main" val="1673095764"/>
                  </a:ext>
                </a:extLst>
              </a:tr>
              <a:tr h="246972">
                <a:tc>
                  <a:txBody>
                    <a:bodyPr/>
                    <a:lstStyle/>
                    <a:p>
                      <a:pPr marL="91440" marR="0">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Unknown</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0"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1 (1.2)</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0</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1 (0.5)</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6636" marB="0" anchor="ctr">
                    <a:solidFill>
                      <a:srgbClr val="E8EAEE"/>
                    </a:solidFill>
                  </a:tcPr>
                </a:tc>
                <a:extLst>
                  <a:ext uri="{0D108BD9-81ED-4DB2-BD59-A6C34878D82A}">
                    <a16:rowId xmlns:a16="http://schemas.microsoft.com/office/drawing/2014/main" val="2278720684"/>
                  </a:ext>
                </a:extLst>
              </a:tr>
              <a:tr h="246972">
                <a:tc>
                  <a:txBody>
                    <a:bodyPr/>
                    <a:lstStyle/>
                    <a:p>
                      <a:pPr marL="91440" marR="0">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Missing</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0"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1 (1.2)</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1 (0.9)</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2 (1.0)</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6636" marB="0" anchor="ctr">
                    <a:solidFill>
                      <a:srgbClr val="E8EAEE"/>
                    </a:solidFill>
                  </a:tcPr>
                </a:tc>
                <a:extLst>
                  <a:ext uri="{0D108BD9-81ED-4DB2-BD59-A6C34878D82A}">
                    <a16:rowId xmlns:a16="http://schemas.microsoft.com/office/drawing/2014/main" val="2814168444"/>
                  </a:ext>
                </a:extLst>
              </a:tr>
              <a:tr h="246972">
                <a:tc>
                  <a:txBody>
                    <a:bodyPr/>
                    <a:lstStyle/>
                    <a:p>
                      <a:pPr marL="0" marR="0">
                        <a:lnSpc>
                          <a:spcPct val="100000"/>
                        </a:lnSpc>
                        <a:spcBef>
                          <a:spcPts val="0"/>
                        </a:spcBef>
                        <a:spcAft>
                          <a:spcPts val="0"/>
                        </a:spcAft>
                        <a:tabLst>
                          <a:tab pos="0" algn="l"/>
                        </a:tabLst>
                      </a:pPr>
                      <a:r>
                        <a:rPr lang="en-US" sz="1600" b="1">
                          <a:effectLst/>
                          <a:latin typeface="Avenir LT Std 55 Roman" panose="020B0703020203020204"/>
                          <a:cs typeface="Arial" panose="020B0604020202020204" pitchFamily="34" charset="0"/>
                        </a:rPr>
                        <a:t>Baseline BMI, kg/m</a:t>
                      </a:r>
                      <a:r>
                        <a:rPr lang="en-US" sz="1600" b="1" baseline="30000">
                          <a:effectLst/>
                          <a:latin typeface="Avenir LT Std 55 Roman" panose="020B0703020203020204"/>
                          <a:cs typeface="Arial" panose="020B0604020202020204" pitchFamily="34" charset="0"/>
                        </a:rPr>
                        <a:t>2</a:t>
                      </a:r>
                      <a:r>
                        <a:rPr lang="en-US" sz="1600" b="1">
                          <a:effectLst/>
                          <a:latin typeface="Avenir LT Std 55 Roman" panose="020B0703020203020204"/>
                          <a:cs typeface="Arial" panose="020B0604020202020204" pitchFamily="34" charset="0"/>
                        </a:rPr>
                        <a:t>, mean (SD)</a:t>
                      </a:r>
                      <a:endParaRPr lang="en-US" sz="1600" b="1">
                        <a:effectLst/>
                        <a:latin typeface="Avenir LT Std 55 Roman" panose="020B0703020203020204"/>
                        <a:ea typeface="Times New Roman" panose="02020603050405020304" pitchFamily="18" charset="0"/>
                        <a:cs typeface="Arial" panose="020B0604020202020204" pitchFamily="34" charset="0"/>
                      </a:endParaRPr>
                    </a:p>
                  </a:txBody>
                  <a:tcPr marL="63707" marR="63707" marT="0" marB="0" anchor="ctr">
                    <a:solidFill>
                      <a:srgbClr val="CDD1DB"/>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30.5 (6.7)</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CDD1DB"/>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27.5 (5.3)</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CDD1DB"/>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28.8 (6.1)</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6636" marB="0" anchor="ctr">
                    <a:solidFill>
                      <a:srgbClr val="CDD1DB"/>
                    </a:solidFill>
                  </a:tcPr>
                </a:tc>
                <a:extLst>
                  <a:ext uri="{0D108BD9-81ED-4DB2-BD59-A6C34878D82A}">
                    <a16:rowId xmlns:a16="http://schemas.microsoft.com/office/drawing/2014/main" val="2912065615"/>
                  </a:ext>
                </a:extLst>
              </a:tr>
              <a:tr h="246972">
                <a:tc>
                  <a:txBody>
                    <a:bodyPr/>
                    <a:lstStyle/>
                    <a:p>
                      <a:pPr marL="0" marR="0">
                        <a:lnSpc>
                          <a:spcPct val="100000"/>
                        </a:lnSpc>
                        <a:spcBef>
                          <a:spcPts val="0"/>
                        </a:spcBef>
                        <a:spcAft>
                          <a:spcPts val="0"/>
                        </a:spcAft>
                        <a:tabLst>
                          <a:tab pos="0" algn="l"/>
                        </a:tabLst>
                      </a:pPr>
                      <a:r>
                        <a:rPr lang="en-US" sz="1600" b="1">
                          <a:effectLst/>
                          <a:latin typeface="Avenir LT Std 55 Roman" panose="020B0703020203020204"/>
                          <a:cs typeface="Arial" panose="020B0604020202020204" pitchFamily="34" charset="0"/>
                        </a:rPr>
                        <a:t>Region, n (%)</a:t>
                      </a:r>
                      <a:endParaRPr lang="en-US" sz="1600" b="1">
                        <a:effectLst/>
                        <a:latin typeface="Avenir LT Std 55 Roman" panose="020B0703020203020204"/>
                        <a:ea typeface="Times New Roman" panose="02020603050405020304" pitchFamily="18" charset="0"/>
                        <a:cs typeface="Arial" panose="020B0604020202020204" pitchFamily="34" charset="0"/>
                      </a:endParaRPr>
                    </a:p>
                  </a:txBody>
                  <a:tcPr marL="63707" marR="63707" marT="0" marB="0" anchor="ctr">
                    <a:solidFill>
                      <a:srgbClr val="CDD1DB"/>
                    </a:solidFill>
                  </a:tcPr>
                </a:tc>
                <a:tc>
                  <a:txBody>
                    <a:bodyPr/>
                    <a:lstStyle/>
                    <a:p>
                      <a:pPr>
                        <a:lnSpc>
                          <a:spcPct val="100000"/>
                        </a:lnSpc>
                      </a:pPr>
                      <a:endParaRPr lang="en-US" sz="1600">
                        <a:effectLst/>
                        <a:latin typeface="Avenir LT Std 55 Roman" panose="020B0703020203020204"/>
                        <a:cs typeface="Arial" panose="020B0604020202020204" pitchFamily="34" charset="0"/>
                      </a:endParaRPr>
                    </a:p>
                  </a:txBody>
                  <a:tcPr marL="127414" marR="127414" marT="6636" marB="0" anchor="ctr">
                    <a:solidFill>
                      <a:srgbClr val="CDD1DB"/>
                    </a:solidFill>
                  </a:tcPr>
                </a:tc>
                <a:tc>
                  <a:txBody>
                    <a:bodyPr/>
                    <a:lstStyle/>
                    <a:p>
                      <a:pPr>
                        <a:lnSpc>
                          <a:spcPct val="100000"/>
                        </a:lnSpc>
                      </a:pPr>
                      <a:endParaRPr lang="en-US" sz="1600">
                        <a:effectLst/>
                        <a:latin typeface="Avenir LT Std 55 Roman" panose="020B0703020203020204"/>
                        <a:cs typeface="Arial" panose="020B0604020202020204" pitchFamily="34" charset="0"/>
                      </a:endParaRPr>
                    </a:p>
                  </a:txBody>
                  <a:tcPr marL="127414" marR="127414" marT="6636" marB="0" anchor="ctr">
                    <a:solidFill>
                      <a:srgbClr val="CDD1DB"/>
                    </a:solidFill>
                  </a:tcPr>
                </a:tc>
                <a:tc>
                  <a:txBody>
                    <a:bodyPr/>
                    <a:lstStyle/>
                    <a:p>
                      <a:pPr>
                        <a:lnSpc>
                          <a:spcPct val="100000"/>
                        </a:lnSpc>
                      </a:pPr>
                      <a:endParaRPr lang="en-US" sz="1600">
                        <a:effectLst/>
                        <a:latin typeface="Avenir LT Std 55 Roman" panose="020B0703020203020204"/>
                        <a:cs typeface="Arial" panose="020B0604020202020204" pitchFamily="34" charset="0"/>
                      </a:endParaRPr>
                    </a:p>
                  </a:txBody>
                  <a:tcPr marL="63707" marR="63707" marT="6636" marB="0" anchor="ctr">
                    <a:solidFill>
                      <a:srgbClr val="CDD1DB"/>
                    </a:solidFill>
                  </a:tcPr>
                </a:tc>
                <a:extLst>
                  <a:ext uri="{0D108BD9-81ED-4DB2-BD59-A6C34878D82A}">
                    <a16:rowId xmlns:a16="http://schemas.microsoft.com/office/drawing/2014/main" val="623468999"/>
                  </a:ext>
                </a:extLst>
              </a:tr>
              <a:tr h="246972">
                <a:tc>
                  <a:txBody>
                    <a:bodyPr/>
                    <a:lstStyle/>
                    <a:p>
                      <a:pPr marL="91440" marR="0">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North America</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0"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43 (51.2)</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36 (30.8)</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79 (39.3)</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6636" marB="0" anchor="ctr">
                    <a:solidFill>
                      <a:srgbClr val="E8EAEE"/>
                    </a:solidFill>
                  </a:tcPr>
                </a:tc>
                <a:extLst>
                  <a:ext uri="{0D108BD9-81ED-4DB2-BD59-A6C34878D82A}">
                    <a16:rowId xmlns:a16="http://schemas.microsoft.com/office/drawing/2014/main" val="2446261321"/>
                  </a:ext>
                </a:extLst>
              </a:tr>
              <a:tr h="246972">
                <a:tc>
                  <a:txBody>
                    <a:bodyPr/>
                    <a:lstStyle/>
                    <a:p>
                      <a:pPr marL="91440" marR="0">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Europe</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0"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41 (48.8)</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81 (69.2)</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4424" marR="4424" marT="6636" marB="0" anchor="ctr">
                    <a:solidFill>
                      <a:srgbClr val="E8EAEE"/>
                    </a:solidFill>
                  </a:tcPr>
                </a:tc>
                <a:tc>
                  <a:txBody>
                    <a:bodyPr/>
                    <a:lstStyle/>
                    <a:p>
                      <a:pPr marL="0" marR="0" algn="ctr">
                        <a:lnSpc>
                          <a:spcPct val="100000"/>
                        </a:lnSpc>
                        <a:spcBef>
                          <a:spcPts val="0"/>
                        </a:spcBef>
                        <a:spcAft>
                          <a:spcPts val="0"/>
                        </a:spcAft>
                        <a:tabLst>
                          <a:tab pos="0" algn="l"/>
                        </a:tabLst>
                      </a:pPr>
                      <a:r>
                        <a:rPr lang="en-US" sz="1600">
                          <a:effectLst/>
                          <a:latin typeface="Avenir LT Std 55 Roman" panose="020B0703020203020204"/>
                          <a:cs typeface="Arial" panose="020B0604020202020204" pitchFamily="34" charset="0"/>
                        </a:rPr>
                        <a:t>122 (60.7)</a:t>
                      </a:r>
                      <a:endParaRPr lang="en-US" sz="1600">
                        <a:effectLst/>
                        <a:latin typeface="Avenir LT Std 55 Roman" panose="020B0703020203020204"/>
                        <a:ea typeface="Times New Roman" panose="02020603050405020304" pitchFamily="18" charset="0"/>
                        <a:cs typeface="Arial" panose="020B0604020202020204" pitchFamily="34" charset="0"/>
                      </a:endParaRPr>
                    </a:p>
                  </a:txBody>
                  <a:tcPr marL="63707" marR="63707" marT="6636" marB="0" anchor="ctr">
                    <a:solidFill>
                      <a:srgbClr val="E8EAEE"/>
                    </a:solidFill>
                  </a:tcPr>
                </a:tc>
                <a:extLst>
                  <a:ext uri="{0D108BD9-81ED-4DB2-BD59-A6C34878D82A}">
                    <a16:rowId xmlns:a16="http://schemas.microsoft.com/office/drawing/2014/main" val="3481027345"/>
                  </a:ext>
                </a:extLst>
              </a:tr>
            </a:tbl>
          </a:graphicData>
        </a:graphic>
      </p:graphicFrame>
      <p:sp>
        <p:nvSpPr>
          <p:cNvPr id="9" name="Title 8">
            <a:extLst>
              <a:ext uri="{FF2B5EF4-FFF2-40B4-BE49-F238E27FC236}">
                <a16:creationId xmlns:a16="http://schemas.microsoft.com/office/drawing/2014/main" id="{440507B4-430B-4B42-11AF-232EC926A197}"/>
              </a:ext>
            </a:extLst>
          </p:cNvPr>
          <p:cNvSpPr>
            <a:spLocks noGrp="1"/>
          </p:cNvSpPr>
          <p:nvPr>
            <p:ph type="title"/>
          </p:nvPr>
        </p:nvSpPr>
        <p:spPr>
          <a:xfrm>
            <a:off x="838200" y="243205"/>
            <a:ext cx="10515600" cy="1325563"/>
          </a:xfrm>
        </p:spPr>
        <p:txBody>
          <a:bodyPr/>
          <a:lstStyle/>
          <a:p>
            <a:r>
              <a:rPr lang="en-US" spc="-20"/>
              <a:t>Demographics and Baseline Characteristics</a:t>
            </a:r>
            <a:r>
              <a:rPr lang="en-US" spc="-20" baseline="30000"/>
              <a:t>a</a:t>
            </a:r>
          </a:p>
        </p:txBody>
      </p:sp>
      <p:sp>
        <p:nvSpPr>
          <p:cNvPr id="2" name="TextBox 1">
            <a:extLst>
              <a:ext uri="{FF2B5EF4-FFF2-40B4-BE49-F238E27FC236}">
                <a16:creationId xmlns:a16="http://schemas.microsoft.com/office/drawing/2014/main" id="{A7B73CC7-D335-B6B9-3EE3-38B775295D5E}"/>
              </a:ext>
            </a:extLst>
          </p:cNvPr>
          <p:cNvSpPr txBox="1"/>
          <p:nvPr/>
        </p:nvSpPr>
        <p:spPr>
          <a:xfrm>
            <a:off x="875520" y="6447825"/>
            <a:ext cx="11136117" cy="400110"/>
          </a:xfrm>
          <a:prstGeom prst="rect">
            <a:avLst/>
          </a:prstGeom>
          <a:noFill/>
        </p:spPr>
        <p:txBody>
          <a:bodyPr wrap="square" rtlCol="0">
            <a:spAutoFit/>
          </a:bodyPr>
          <a:lstStyle/>
          <a:p>
            <a:r>
              <a:rPr lang="en-US" sz="1000" baseline="30000" err="1">
                <a:latin typeface="Avenir LT Std 55 Roman" panose="020B0703020203020204"/>
              </a:rPr>
              <a:t>a</a:t>
            </a:r>
            <a:r>
              <a:rPr lang="en-US" sz="1000" err="1">
                <a:latin typeface="Avenir LT Std 55 Roman" panose="020B0703020203020204"/>
              </a:rPr>
              <a:t>Safety</a:t>
            </a:r>
            <a:r>
              <a:rPr lang="en-US" sz="1000">
                <a:latin typeface="Avenir LT Std 55 Roman" panose="020B0703020203020204"/>
              </a:rPr>
              <a:t> population; includes all participants who took ≥1 dose of study drug.</a:t>
            </a:r>
            <a:br>
              <a:rPr lang="en-US" sz="1000">
                <a:latin typeface="Avenir LT Std 55 Roman" panose="020B0703020203020204"/>
              </a:rPr>
            </a:br>
            <a:r>
              <a:rPr lang="en-US" sz="1000">
                <a:latin typeface="Avenir LT Std 55 Roman" panose="020B0703020203020204"/>
              </a:rPr>
              <a:t>BMI, body mass index; SD, standard deviation.</a:t>
            </a:r>
          </a:p>
        </p:txBody>
      </p:sp>
    </p:spTree>
    <p:extLst>
      <p:ext uri="{BB962C8B-B14F-4D97-AF65-F5344CB8AC3E}">
        <p14:creationId xmlns:p14="http://schemas.microsoft.com/office/powerpoint/2010/main" val="3775609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E0B39-93C8-AE68-D06E-76F4F81ACCF3}"/>
              </a:ext>
            </a:extLst>
          </p:cNvPr>
          <p:cNvSpPr>
            <a:spLocks noGrp="1"/>
          </p:cNvSpPr>
          <p:nvPr>
            <p:ph type="title"/>
          </p:nvPr>
        </p:nvSpPr>
        <p:spPr/>
        <p:txBody>
          <a:bodyPr>
            <a:normAutofit fontScale="90000"/>
          </a:bodyPr>
          <a:lstStyle/>
          <a:p>
            <a:r>
              <a:rPr lang="en-US" sz="4400"/>
              <a:t>ESS Total Score by Presence/Absence of Psychiatric and/or Neurologic Comorbidities</a:t>
            </a:r>
            <a:r>
              <a:rPr lang="en-US" sz="4400" baseline="30000"/>
              <a:t>a</a:t>
            </a:r>
            <a:br>
              <a:rPr lang="en-US" sz="4400"/>
            </a:br>
            <a:endParaRPr lang="en-US"/>
          </a:p>
        </p:txBody>
      </p:sp>
      <p:sp>
        <p:nvSpPr>
          <p:cNvPr id="6" name="TextBox 5">
            <a:extLst>
              <a:ext uri="{FF2B5EF4-FFF2-40B4-BE49-F238E27FC236}">
                <a16:creationId xmlns:a16="http://schemas.microsoft.com/office/drawing/2014/main" id="{BF00BF7D-3D1B-6BEB-6083-0295BAFDDB4E}"/>
              </a:ext>
            </a:extLst>
          </p:cNvPr>
          <p:cNvSpPr txBox="1"/>
          <p:nvPr/>
        </p:nvSpPr>
        <p:spPr>
          <a:xfrm>
            <a:off x="858088" y="6004064"/>
            <a:ext cx="10668870" cy="707886"/>
          </a:xfrm>
          <a:prstGeom prst="rect">
            <a:avLst/>
          </a:prstGeom>
          <a:noFill/>
        </p:spPr>
        <p:txBody>
          <a:bodyPr wrap="square">
            <a:spAutoFit/>
          </a:bodyPr>
          <a:lstStyle/>
          <a:p>
            <a:r>
              <a:rPr lang="en-US" sz="1000" baseline="30000">
                <a:latin typeface="Avenir LT Std 55 Roman" panose="020B0703020203020204"/>
              </a:rPr>
              <a:t>a</a:t>
            </a:r>
            <a:r>
              <a:rPr lang="en-US" sz="1000">
                <a:latin typeface="Avenir LT Std 55 Roman" panose="020B0703020203020204"/>
              </a:rPr>
              <a:t>Efficacy population; includes all randomized participants who took ≥1 dose of double-blind study drug and have ≥1 set of post-randomization efficacy assessment.</a:t>
            </a:r>
            <a:r>
              <a:rPr lang="en-US" sz="1000">
                <a:solidFill>
                  <a:srgbClr val="FF0000"/>
                </a:solidFill>
                <a:latin typeface="Avenir LT Std 55 Roman" panose="020B0703020203020204"/>
              </a:rPr>
              <a:t> </a:t>
            </a:r>
            <a:r>
              <a:rPr lang="en-US" sz="1000" baseline="30000">
                <a:latin typeface="Avenir LT Std 55 Roman" panose="020B0703020203020204"/>
              </a:rPr>
              <a:t>b</a:t>
            </a:r>
            <a:r>
              <a:rPr lang="en-US" sz="1000" i="1">
                <a:latin typeface="Avenir LT Std 55 Roman" panose="020B0703020203020204"/>
              </a:rPr>
              <a:t>P</a:t>
            </a:r>
            <a:r>
              <a:rPr lang="en-US" sz="1000">
                <a:latin typeface="Avenir LT Std 55 Roman" panose="020B0703020203020204"/>
              </a:rPr>
              <a:t> values are not adjusted </a:t>
            </a:r>
            <a:br>
              <a:rPr lang="en-US" sz="1000">
                <a:latin typeface="Avenir LT Std 55 Roman" panose="020B0703020203020204"/>
              </a:rPr>
            </a:br>
            <a:r>
              <a:rPr lang="en-US" sz="1000">
                <a:latin typeface="Avenir LT Std 55 Roman" panose="020B0703020203020204"/>
              </a:rPr>
              <a:t>for multiple comparisons. </a:t>
            </a:r>
            <a:r>
              <a:rPr lang="en-US" sz="1000" baseline="30000">
                <a:latin typeface="Avenir LT Std 55 Roman" panose="020B0703020203020204"/>
              </a:rPr>
              <a:t>c </a:t>
            </a:r>
            <a:r>
              <a:rPr lang="en-US" sz="1000">
                <a:latin typeface="Avenir LT Std 55 Roman" panose="020B0703020203020204"/>
              </a:rPr>
              <a:t>The interaction compares the LXB effect (LS mean difference) in the presence group with that in the absence group. The bottom and top edges of the box indicate the </a:t>
            </a:r>
            <a:br>
              <a:rPr lang="en-US" sz="1000">
                <a:latin typeface="Avenir LT Std 55 Roman" panose="020B0703020203020204"/>
              </a:rPr>
            </a:br>
            <a:r>
              <a:rPr lang="en-US" sz="1000">
                <a:latin typeface="Avenir LT Std 55 Roman" panose="020B0703020203020204"/>
              </a:rPr>
              <a:t>first and third quartiles, the line inside the box is the median, and the diamond marker inside the box is the mean. The whiskers extending from the box indicate the minimum and maximum.</a:t>
            </a:r>
          </a:p>
          <a:p>
            <a:r>
              <a:rPr lang="en-US" sz="1000">
                <a:latin typeface="Avenir LT Std 55 Roman" panose="020B0703020203020204"/>
              </a:rPr>
              <a:t>CI, confidence interval; DBRWP, double-blind randomized withdrawal period; ESS, Epworth Sleepiness Scale; LS, least squares; LXB, low-sodium oxybate; SDP, stable-dose period; SE, standard error.</a:t>
            </a:r>
          </a:p>
        </p:txBody>
      </p:sp>
      <p:pic>
        <p:nvPicPr>
          <p:cNvPr id="4" name="Picture 3" hidden="1">
            <a:extLst>
              <a:ext uri="{FF2B5EF4-FFF2-40B4-BE49-F238E27FC236}">
                <a16:creationId xmlns:a16="http://schemas.microsoft.com/office/drawing/2014/main" id="{1BFE5D2C-0E21-A6D5-BDA3-45DEEF4C8048}"/>
              </a:ext>
            </a:extLst>
          </p:cNvPr>
          <p:cNvPicPr>
            <a:picLocks noChangeAspect="1"/>
          </p:cNvPicPr>
          <p:nvPr/>
        </p:nvPicPr>
        <p:blipFill>
          <a:blip r:embed="rId3"/>
          <a:stretch>
            <a:fillRect/>
          </a:stretch>
        </p:blipFill>
        <p:spPr>
          <a:xfrm>
            <a:off x="491214" y="1275708"/>
            <a:ext cx="9440859" cy="4691368"/>
          </a:xfrm>
          <a:prstGeom prst="rect">
            <a:avLst/>
          </a:prstGeom>
        </p:spPr>
      </p:pic>
      <p:pic>
        <p:nvPicPr>
          <p:cNvPr id="7" name="Picture 6">
            <a:extLst>
              <a:ext uri="{FF2B5EF4-FFF2-40B4-BE49-F238E27FC236}">
                <a16:creationId xmlns:a16="http://schemas.microsoft.com/office/drawing/2014/main" id="{3F7FC693-91A1-572C-8A56-6A48C0D45B0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2297" y="1784836"/>
            <a:ext cx="10515599" cy="3782013"/>
          </a:xfrm>
          <a:prstGeom prst="rect">
            <a:avLst/>
          </a:prstGeom>
        </p:spPr>
      </p:pic>
    </p:spTree>
    <p:extLst>
      <p:ext uri="{BB962C8B-B14F-4D97-AF65-F5344CB8AC3E}">
        <p14:creationId xmlns:p14="http://schemas.microsoft.com/office/powerpoint/2010/main" val="474669543"/>
      </p:ext>
    </p:extLst>
  </p:cSld>
  <p:clrMapOvr>
    <a:masterClrMapping/>
  </p:clrMapOvr>
</p:sld>
</file>

<file path=ppt/theme/theme1.xml><?xml version="1.0" encoding="utf-8"?>
<a:theme xmlns:a="http://schemas.openxmlformats.org/drawingml/2006/main" name="Office Theme">
  <a:themeElements>
    <a:clrScheme name="SLEEP 2024">
      <a:dk1>
        <a:sysClr val="windowText" lastClr="000000"/>
      </a:dk1>
      <a:lt1>
        <a:sysClr val="window" lastClr="FFFFFF"/>
      </a:lt1>
      <a:dk2>
        <a:srgbClr val="0A3338"/>
      </a:dk2>
      <a:lt2>
        <a:srgbClr val="FDF5AD"/>
      </a:lt2>
      <a:accent1>
        <a:srgbClr val="33588D"/>
      </a:accent1>
      <a:accent2>
        <a:srgbClr val="289ED8"/>
      </a:accent2>
      <a:accent3>
        <a:srgbClr val="68BC46"/>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17915CF7983942A9A66939767389B3" ma:contentTypeVersion="25" ma:contentTypeDescription="Create a new document." ma:contentTypeScope="" ma:versionID="4c88dcab96694998e0a11e907aba738e">
  <xsd:schema xmlns:xsd="http://www.w3.org/2001/XMLSchema" xmlns:xs="http://www.w3.org/2001/XMLSchema" xmlns:p="http://schemas.microsoft.com/office/2006/metadata/properties" xmlns:ns2="b2b38bab-528b-421a-80c8-beae312a3248" xmlns:ns3="69abae41-b055-47e4-bc29-b5cd5635ccb2" targetNamespace="http://schemas.microsoft.com/office/2006/metadata/properties" ma:root="true" ma:fieldsID="04625d804f1ca1b7a195cbe677dd1fdc" ns2:_="" ns3:_="">
    <xsd:import namespace="b2b38bab-528b-421a-80c8-beae312a3248"/>
    <xsd:import namespace="69abae41-b055-47e4-bc29-b5cd5635ccb2"/>
    <xsd:element name="properties">
      <xsd:complexType>
        <xsd:sequence>
          <xsd:element name="documentManagement">
            <xsd:complexType>
              <xsd:all>
                <xsd:element ref="ns2:Task" minOccurs="0"/>
                <xsd:element ref="ns2:comments0" minOccurs="0"/>
                <xsd:element ref="ns2:Comments" minOccurs="0"/>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Path" minOccurs="0"/>
                <xsd:element ref="ns2:_Flow_SignoffStatus" minOccurs="0"/>
                <xsd:element ref="ns2:MediaServiceObjectDetectorVersions" minOccurs="0"/>
                <xsd:element ref="ns2:Version_x0023_"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b38bab-528b-421a-80c8-beae312a3248" elementFormDefault="qualified">
    <xsd:import namespace="http://schemas.microsoft.com/office/2006/documentManagement/types"/>
    <xsd:import namespace="http://schemas.microsoft.com/office/infopath/2007/PartnerControls"/>
    <xsd:element name="Task" ma:index="2" nillable="true" ma:displayName="Version details" ma:description="Enter when task completed" ma:format="Dropdown" ma:internalName="Task">
      <xsd:complexType>
        <xsd:complexContent>
          <xsd:extension base="dms:MultiChoiceFillIn">
            <xsd:sequence>
              <xsd:element name="Value" maxOccurs="unbounded" minOccurs="0" nillable="true">
                <xsd:simpleType>
                  <xsd:union memberTypes="dms:Text">
                    <xsd:simpleType>
                      <xsd:restriction base="dms:Choice">
                        <xsd:enumeration value="Work in Progress"/>
                        <xsd:enumeration value="MW completed"/>
                        <xsd:enumeration value="MD review completed"/>
                        <xsd:enumeration value="HEOR review completed"/>
                        <xsd:enumeration value="Edit/FC completed"/>
                        <xsd:enumeration value="Med review of queries completed"/>
                        <xsd:enumeration value="Edit completed"/>
                        <xsd:enumeration value="Cold read completed"/>
                        <xsd:enumeration value="Med sign off completed"/>
                        <xsd:enumeration value="Acct sign off completed"/>
                        <xsd:enumeration value="Final internal version"/>
                        <xsd:enumeration value="Sent for External Review"/>
                        <xsd:enumeration value="FINAL completed version"/>
                      </xsd:restriction>
                    </xsd:simpleType>
                  </xsd:union>
                </xsd:simpleType>
              </xsd:element>
            </xsd:sequence>
          </xsd:extension>
        </xsd:complexContent>
      </xsd:complexType>
    </xsd:element>
    <xsd:element name="comments0" ma:index="3" nillable="true" ma:displayName="Other comments" ma:internalName="comments0">
      <xsd:simpleType>
        <xsd:restriction base="dms:Note">
          <xsd:maxLength value="255"/>
        </xsd:restriction>
      </xsd:simpleType>
    </xsd:element>
    <xsd:element name="Comments" ma:index="4" nillable="true" ma:displayName="Misc" ma:format="Dropdown" ma:internalName="Comments">
      <xsd:simpleType>
        <xsd:restriction base="dms:Text">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1526444-8973-4013-83c9-3a3ac6012607" ma:termSetId="09814cd3-568e-fe90-9814-8d621ff8fb84" ma:anchorId="fba54fb3-c3e1-fe81-a776-ca4b69148c4d" ma:open="true" ma:isKeyword="false">
      <xsd:complexType>
        <xsd:sequence>
          <xsd:element ref="pc:Terms" minOccurs="0" maxOccurs="1"/>
        </xsd:sequence>
      </xsd:complexType>
    </xsd:element>
    <xsd:element name="Path" ma:index="26" nillable="true" ma:displayName="Path" ma:format="Dropdown" ma:internalName="Path">
      <xsd:simpleType>
        <xsd:restriction base="dms:Text">
          <xsd:maxLength value="255"/>
        </xsd:restriction>
      </xsd:simpleType>
    </xsd:element>
    <xsd:element name="_Flow_SignoffStatus" ma:index="27" nillable="true" ma:displayName="Sign-off status" ma:internalName="Sign_x002d_off_x0020_status">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Version_x0023_" ma:index="29" nillable="true" ma:displayName="Version#" ma:format="Dropdown" ma:list="b2b38bab-528b-421a-80c8-beae312a3248" ma:internalName="Version_x0023_" ma:showField="_UIVersionString">
      <xsd:simpleType>
        <xsd:restriction base="dms:Lookup"/>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abae41-b055-47e4-bc29-b5cd5635ccb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c0c333e-8d30-49af-a692-2f3845c51d5d}" ma:internalName="TaxCatchAll" ma:showField="CatchAllData" ma:web="69abae41-b055-47e4-bc29-b5cd5635cc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2b38bab-528b-421a-80c8-beae312a3248">
      <Terms xmlns="http://schemas.microsoft.com/office/infopath/2007/PartnerControls"/>
    </lcf76f155ced4ddcb4097134ff3c332f>
    <Path xmlns="b2b38bab-528b-421a-80c8-beae312a3248" xsi:nil="true"/>
    <Task xmlns="b2b38bab-528b-421a-80c8-beae312a3248" xsi:nil="true"/>
    <comments0 xmlns="b2b38bab-528b-421a-80c8-beae312a3248">Final slides.</comments0>
    <Version_x0023_ xmlns="b2b38bab-528b-421a-80c8-beae312a3248" xsi:nil="true"/>
    <Comments xmlns="b2b38bab-528b-421a-80c8-beae312a3248" xsi:nil="true"/>
    <_Flow_SignoffStatus xmlns="b2b38bab-528b-421a-80c8-beae312a3248" xsi:nil="true"/>
    <TaxCatchAll xmlns="69abae41-b055-47e4-bc29-b5cd5635ccb2" xsi:nil="true"/>
  </documentManagement>
</p:properties>
</file>

<file path=customXml/itemProps1.xml><?xml version="1.0" encoding="utf-8"?>
<ds:datastoreItem xmlns:ds="http://schemas.openxmlformats.org/officeDocument/2006/customXml" ds:itemID="{B04E5F25-79A3-487B-92AC-A7E8A80987CB}">
  <ds:schemaRefs>
    <ds:schemaRef ds:uri="http://schemas.microsoft.com/sharepoint/v3/contenttype/forms"/>
  </ds:schemaRefs>
</ds:datastoreItem>
</file>

<file path=customXml/itemProps2.xml><?xml version="1.0" encoding="utf-8"?>
<ds:datastoreItem xmlns:ds="http://schemas.openxmlformats.org/officeDocument/2006/customXml" ds:itemID="{2632F2D9-BD25-4C12-9F25-FB43692ADDEB}">
  <ds:schemaRefs>
    <ds:schemaRef ds:uri="69abae41-b055-47e4-bc29-b5cd5635ccb2"/>
    <ds:schemaRef ds:uri="b2b38bab-528b-421a-80c8-beae312a32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4731D96-BE4F-471D-B701-76B3E38EBE13}">
  <ds:schemaRefs>
    <ds:schemaRef ds:uri="69abae41-b055-47e4-bc29-b5cd5635ccb2"/>
    <ds:schemaRef ds:uri="b2b38bab-528b-421a-80c8-beae312a32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b98f0765-0764-4153-ac9c-4713ff722c48}" enabled="0" method="" siteId="{b98f0765-0764-4153-ac9c-4713ff722c48}" removed="1"/>
</clbl:labelList>
</file>

<file path=docProps/app.xml><?xml version="1.0" encoding="utf-8"?>
<Properties xmlns="http://schemas.openxmlformats.org/officeDocument/2006/extended-properties" xmlns:vt="http://schemas.openxmlformats.org/officeDocument/2006/docPropsVTypes">
  <TotalTime>9</TotalTime>
  <Words>4002</Words>
  <Application>Microsoft Office PowerPoint</Application>
  <PresentationFormat>Widescreen</PresentationFormat>
  <Paragraphs>399</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Abadi</vt:lpstr>
      <vt:lpstr>Arial</vt:lpstr>
      <vt:lpstr>Avenir LT Std 55 Roman</vt:lpstr>
      <vt:lpstr>Calibri</vt:lpstr>
      <vt:lpstr>HelveticaNeueLTStd-LtCn</vt:lpstr>
      <vt:lpstr>Open Sans</vt:lpstr>
      <vt:lpstr>Segoe UI</vt:lpstr>
      <vt:lpstr>Office Theme</vt:lpstr>
      <vt:lpstr>PowerPoint Presentation</vt:lpstr>
      <vt:lpstr>PowerPoint Presentation</vt:lpstr>
      <vt:lpstr>SLEEP 2024 Photography Policy</vt:lpstr>
      <vt:lpstr>Introduction</vt:lpstr>
      <vt:lpstr>Objective</vt:lpstr>
      <vt:lpstr>Study Design</vt:lpstr>
      <vt:lpstr>Participants</vt:lpstr>
      <vt:lpstr>Demographics and Baseline Characteristicsa</vt:lpstr>
      <vt:lpstr>ESS Total Score by Presence/Absence of Psychiatric and/or Neurologic Comorbiditiesa </vt:lpstr>
      <vt:lpstr>Cataplexy Attacks by Presence/Absence of Psychiatric and/or Neurologic Comorbiditiesa </vt:lpstr>
      <vt:lpstr>PGIc by Presence/Absence of Psychiatric and/or Neurologic Comorbiditiesa</vt:lpstr>
      <vt:lpstr>PHQ-9 Scores by Presence/Absence of Psychiatric and/or Neurologic Comorbiditiesa,b  </vt:lpstr>
      <vt:lpstr>C-SSRS  </vt:lpstr>
      <vt:lpstr>Summary of TEAEs by Presence/Absence of Psychiatric and/or Neurologic Comorbiditiesa</vt:lpstr>
      <vt:lpstr>Summary of TEAEs by Presence/Absence of Psychiatric and/or Neurologic Comorbiditiesa</vt:lpstr>
      <vt:lpstr>Conclusions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Cardinal</dc:creator>
  <cp:lastModifiedBy>Thomas Measey</cp:lastModifiedBy>
  <cp:revision>3</cp:revision>
  <dcterms:created xsi:type="dcterms:W3CDTF">2021-10-15T15:33:18Z</dcterms:created>
  <dcterms:modified xsi:type="dcterms:W3CDTF">2024-06-03T21:09:06Z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0x0101007F17915CF7983942A9A66939767389B3</vt:lpwstr>
  </property>
  <property fmtid="{D5CDD505-2E9C-101B-9397-08002B2CF9AE}" pid="3" name="MediaServiceImageTags">
    <vt:lpwstr/>
  </property>
</Properties>
</file>